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72" r:id="rId13"/>
    <p:sldId id="266" r:id="rId14"/>
    <p:sldId id="269" r:id="rId15"/>
    <p:sldId id="281" r:id="rId16"/>
    <p:sldId id="270" r:id="rId17"/>
    <p:sldId id="271" r:id="rId18"/>
    <p:sldId id="273" r:id="rId19"/>
    <p:sldId id="274" r:id="rId20"/>
    <p:sldId id="276" r:id="rId21"/>
    <p:sldId id="280" r:id="rId22"/>
    <p:sldId id="279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5E5E"/>
    <a:srgbClr val="1D1D1D"/>
    <a:srgbClr val="70E840"/>
    <a:srgbClr val="20B632"/>
    <a:srgbClr val="FFFFFF"/>
    <a:srgbClr val="232323"/>
    <a:srgbClr val="E6E6E6"/>
    <a:srgbClr val="ECECEC"/>
    <a:srgbClr val="AFDC7E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B627A-C6DB-458F-9ED7-417D416958EF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F9D64CF5-C335-4044-8099-065EC1C848DA}">
      <dgm:prSet phldrT="[Texto]" custT="1"/>
      <dgm:spPr>
        <a:solidFill>
          <a:schemeClr val="accent3">
            <a:lumMod val="50000"/>
          </a:schemeClr>
        </a:solidFill>
        <a:ln>
          <a:noFill/>
        </a:ln>
      </dgm:spPr>
      <dgm:t>
        <a:bodyPr/>
        <a:lstStyle/>
        <a:p>
          <a:pPr algn="ctr"/>
          <a:endParaRPr lang="pt-BR" sz="1100" dirty="0">
            <a:latin typeface="Arial Rounded MT Bold" panose="020F0704030504030204" pitchFamily="34" charset="0"/>
          </a:endParaRPr>
        </a:p>
      </dgm:t>
    </dgm:pt>
    <dgm:pt modelId="{695F0E2C-853A-49D4-894E-B04D5861A0AC}" type="sibTrans" cxnId="{8A1617D5-98D8-41B2-A2ED-D2838AB487B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  <dgm:t>
        <a:bodyPr/>
        <a:lstStyle/>
        <a:p>
          <a:endParaRPr lang="pt-BR"/>
        </a:p>
      </dgm:t>
    </dgm:pt>
    <dgm:pt modelId="{D22A6B5E-EC88-4F1B-9A98-956809FDE14B}" type="parTrans" cxnId="{8A1617D5-98D8-41B2-A2ED-D2838AB487BF}">
      <dgm:prSet/>
      <dgm:spPr/>
      <dgm:t>
        <a:bodyPr/>
        <a:lstStyle/>
        <a:p>
          <a:endParaRPr lang="pt-BR"/>
        </a:p>
      </dgm:t>
    </dgm:pt>
    <dgm:pt modelId="{712E84A7-1E30-44E0-AC71-CD69D8227580}" type="pres">
      <dgm:prSet presAssocID="{E1FB627A-C6DB-458F-9ED7-417D416958EF}" presName="Name0" presStyleCnt="0">
        <dgm:presLayoutVars>
          <dgm:chMax val="7"/>
          <dgm:chPref val="7"/>
          <dgm:dir/>
        </dgm:presLayoutVars>
      </dgm:prSet>
      <dgm:spPr/>
    </dgm:pt>
    <dgm:pt modelId="{DEEC4516-004C-4CC6-84F4-ACDAE7BFBA31}" type="pres">
      <dgm:prSet presAssocID="{F9D64CF5-C335-4044-8099-065EC1C848DA}" presName="parTx1" presStyleLbl="node1" presStyleIdx="0" presStyleCnt="1" custScaleX="10092" custScaleY="39899" custLinFactNeighborX="-28696" custLinFactNeighborY="-45658"/>
      <dgm:spPr/>
    </dgm:pt>
    <dgm:pt modelId="{44477356-776D-4A56-B91C-A1F8EAA12CB3}" type="pres">
      <dgm:prSet presAssocID="{695F0E2C-853A-49D4-894E-B04D5861A0AC}" presName="picture1" presStyleCnt="0"/>
      <dgm:spPr/>
    </dgm:pt>
    <dgm:pt modelId="{3EC0ABC2-1D5A-4F8C-8508-220330299D72}" type="pres">
      <dgm:prSet presAssocID="{695F0E2C-853A-49D4-894E-B04D5861A0AC}" presName="imageRepeatNode" presStyleLbl="fgImgPlace1" presStyleIdx="0" presStyleCnt="1" custScaleX="128895" custScaleY="130705" custLinFactNeighborX="55800" custLinFactNeighborY="8738"/>
      <dgm:spPr/>
    </dgm:pt>
  </dgm:ptLst>
  <dgm:cxnLst>
    <dgm:cxn modelId="{7CEB901C-8896-4DC9-B6B6-81D1193B3392}" type="presOf" srcId="{F9D64CF5-C335-4044-8099-065EC1C848DA}" destId="{DEEC4516-004C-4CC6-84F4-ACDAE7BFBA31}" srcOrd="0" destOrd="0" presId="urn:microsoft.com/office/officeart/2008/layout/AscendingPictureAccentProcess"/>
    <dgm:cxn modelId="{CD373AA5-7A18-4BB6-914A-99B243EB2303}" type="presOf" srcId="{E1FB627A-C6DB-458F-9ED7-417D416958EF}" destId="{712E84A7-1E30-44E0-AC71-CD69D8227580}" srcOrd="0" destOrd="0" presId="urn:microsoft.com/office/officeart/2008/layout/AscendingPictureAccentProcess"/>
    <dgm:cxn modelId="{8A1617D5-98D8-41B2-A2ED-D2838AB487BF}" srcId="{E1FB627A-C6DB-458F-9ED7-417D416958EF}" destId="{F9D64CF5-C335-4044-8099-065EC1C848DA}" srcOrd="0" destOrd="0" parTransId="{D22A6B5E-EC88-4F1B-9A98-956809FDE14B}" sibTransId="{695F0E2C-853A-49D4-894E-B04D5861A0AC}"/>
    <dgm:cxn modelId="{58D346F1-C928-43CD-90FA-76A9408DFCCD}" type="presOf" srcId="{695F0E2C-853A-49D4-894E-B04D5861A0AC}" destId="{3EC0ABC2-1D5A-4F8C-8508-220330299D72}" srcOrd="0" destOrd="0" presId="urn:microsoft.com/office/officeart/2008/layout/AscendingPictureAccentProcess"/>
    <dgm:cxn modelId="{FC0ED0E1-CB93-4547-B2AF-20565530B389}" type="presParOf" srcId="{712E84A7-1E30-44E0-AC71-CD69D8227580}" destId="{DEEC4516-004C-4CC6-84F4-ACDAE7BFBA31}" srcOrd="0" destOrd="0" presId="urn:microsoft.com/office/officeart/2008/layout/AscendingPictureAccentProcess"/>
    <dgm:cxn modelId="{59183175-8B99-41BA-BF3A-BD06243219CD}" type="presParOf" srcId="{712E84A7-1E30-44E0-AC71-CD69D8227580}" destId="{44477356-776D-4A56-B91C-A1F8EAA12CB3}" srcOrd="1" destOrd="0" presId="urn:microsoft.com/office/officeart/2008/layout/AscendingPictureAccentProcess"/>
    <dgm:cxn modelId="{36ED0EB1-FFBD-4C16-A720-C3CF4E88C8A9}" type="presParOf" srcId="{44477356-776D-4A56-B91C-A1F8EAA12CB3}" destId="{3EC0ABC2-1D5A-4F8C-8508-220330299D72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25C480-B3C5-4426-AB32-6DE795222873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DB3BF714-FE74-4C05-9344-F454A20140F9}">
      <dgm:prSet phldrT="[Texto]"/>
      <dgm:spPr>
        <a:solidFill>
          <a:schemeClr val="accent3">
            <a:lumMod val="50000"/>
          </a:schemeClr>
        </a:solidFill>
        <a:ln>
          <a:noFill/>
        </a:ln>
      </dgm:spPr>
      <dgm:t>
        <a:bodyPr/>
        <a:lstStyle/>
        <a:p>
          <a:endParaRPr lang="pt-BR" dirty="0"/>
        </a:p>
      </dgm:t>
    </dgm:pt>
    <dgm:pt modelId="{60B53675-4072-41CF-BFA1-F9CB4B7C336C}" type="parTrans" cxnId="{35186875-C372-48B2-B7E8-A09013EFA5C1}">
      <dgm:prSet/>
      <dgm:spPr/>
      <dgm:t>
        <a:bodyPr/>
        <a:lstStyle/>
        <a:p>
          <a:endParaRPr lang="pt-BR"/>
        </a:p>
      </dgm:t>
    </dgm:pt>
    <dgm:pt modelId="{1CC8846B-9A4F-4843-B911-3DAD616DD21F}" type="sibTrans" cxnId="{35186875-C372-48B2-B7E8-A09013EFA5C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pt-BR"/>
        </a:p>
      </dgm:t>
    </dgm:pt>
    <dgm:pt modelId="{449A241D-7680-42C9-A324-74A0FED40D52}" type="pres">
      <dgm:prSet presAssocID="{9025C480-B3C5-4426-AB32-6DE795222873}" presName="Name0" presStyleCnt="0">
        <dgm:presLayoutVars>
          <dgm:chMax val="7"/>
          <dgm:chPref val="7"/>
          <dgm:dir val="rev"/>
        </dgm:presLayoutVars>
      </dgm:prSet>
      <dgm:spPr/>
    </dgm:pt>
    <dgm:pt modelId="{1C511443-1997-494D-9CA6-02C3EEDF4FA2}" type="pres">
      <dgm:prSet presAssocID="{DB3BF714-FE74-4C05-9344-F454A20140F9}" presName="parTx1" presStyleLbl="node1" presStyleIdx="0" presStyleCnt="1" custScaleX="5169" custScaleY="73835" custLinFactNeighborX="53327" custLinFactNeighborY="-52772"/>
      <dgm:spPr/>
    </dgm:pt>
    <dgm:pt modelId="{D36ACDF3-3F02-4966-9A93-FF3B2B481438}" type="pres">
      <dgm:prSet presAssocID="{1CC8846B-9A4F-4843-B911-3DAD616DD21F}" presName="picture1" presStyleCnt="0"/>
      <dgm:spPr/>
    </dgm:pt>
    <dgm:pt modelId="{7AF8C70C-B8AB-4F37-9D50-812115F1AFD0}" type="pres">
      <dgm:prSet presAssocID="{1CC8846B-9A4F-4843-B911-3DAD616DD21F}" presName="imageRepeatNode" presStyleLbl="fgImgPlace1" presStyleIdx="0" presStyleCnt="1" custScaleX="131818" custScaleY="131818" custLinFactNeighborX="3873" custLinFactNeighborY="6155"/>
      <dgm:spPr/>
    </dgm:pt>
  </dgm:ptLst>
  <dgm:cxnLst>
    <dgm:cxn modelId="{9DAFF152-0A73-4C09-A751-B2EC2B947EA0}" type="presOf" srcId="{9025C480-B3C5-4426-AB32-6DE795222873}" destId="{449A241D-7680-42C9-A324-74A0FED40D52}" srcOrd="0" destOrd="0" presId="urn:microsoft.com/office/officeart/2008/layout/AscendingPictureAccentProcess"/>
    <dgm:cxn modelId="{35186875-C372-48B2-B7E8-A09013EFA5C1}" srcId="{9025C480-B3C5-4426-AB32-6DE795222873}" destId="{DB3BF714-FE74-4C05-9344-F454A20140F9}" srcOrd="0" destOrd="0" parTransId="{60B53675-4072-41CF-BFA1-F9CB4B7C336C}" sibTransId="{1CC8846B-9A4F-4843-B911-3DAD616DD21F}"/>
    <dgm:cxn modelId="{4A8ACCB4-BD48-4790-85CA-EA6A2622DF05}" type="presOf" srcId="{DB3BF714-FE74-4C05-9344-F454A20140F9}" destId="{1C511443-1997-494D-9CA6-02C3EEDF4FA2}" srcOrd="0" destOrd="0" presId="urn:microsoft.com/office/officeart/2008/layout/AscendingPictureAccentProcess"/>
    <dgm:cxn modelId="{3DBDFCD5-CFD8-4086-B33D-EF669FB7AB40}" type="presOf" srcId="{1CC8846B-9A4F-4843-B911-3DAD616DD21F}" destId="{7AF8C70C-B8AB-4F37-9D50-812115F1AFD0}" srcOrd="0" destOrd="0" presId="urn:microsoft.com/office/officeart/2008/layout/AscendingPictureAccentProcess"/>
    <dgm:cxn modelId="{55B36978-EC7C-4CDD-94FB-EFE9F891A958}" type="presParOf" srcId="{449A241D-7680-42C9-A324-74A0FED40D52}" destId="{1C511443-1997-494D-9CA6-02C3EEDF4FA2}" srcOrd="0" destOrd="0" presId="urn:microsoft.com/office/officeart/2008/layout/AscendingPictureAccentProcess"/>
    <dgm:cxn modelId="{8E61992F-7859-454D-A7B9-FD3BBFF868D5}" type="presParOf" srcId="{449A241D-7680-42C9-A324-74A0FED40D52}" destId="{D36ACDF3-3F02-4966-9A93-FF3B2B481438}" srcOrd="1" destOrd="0" presId="urn:microsoft.com/office/officeart/2008/layout/AscendingPictureAccentProcess"/>
    <dgm:cxn modelId="{B47FDF6E-17B1-4779-9AAE-50ADF2D6B3D7}" type="presParOf" srcId="{D36ACDF3-3F02-4966-9A93-FF3B2B481438}" destId="{7AF8C70C-B8AB-4F37-9D50-812115F1AFD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1F5F6A-62AC-4E57-B8D7-93AFBCD8AD1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B5448D95-D5B2-47D2-BE31-9267019B3931}">
      <dgm:prSet phldrT="[Texto]" phldr="1"/>
      <dgm:spPr/>
      <dgm:t>
        <a:bodyPr/>
        <a:lstStyle/>
        <a:p>
          <a:endParaRPr lang="pt-BR" dirty="0"/>
        </a:p>
      </dgm:t>
    </dgm:pt>
    <dgm:pt modelId="{B485E218-5FEB-474E-9F73-ECDA76813AD5}" type="parTrans" cxnId="{657403F3-A707-49BC-ABC1-D7D7B54A5973}">
      <dgm:prSet/>
      <dgm:spPr/>
      <dgm:t>
        <a:bodyPr/>
        <a:lstStyle/>
        <a:p>
          <a:endParaRPr lang="pt-BR"/>
        </a:p>
      </dgm:t>
    </dgm:pt>
    <dgm:pt modelId="{3E9F2B39-667D-460F-BC4B-0180E7E0A710}" type="sibTrans" cxnId="{657403F3-A707-49BC-ABC1-D7D7B54A597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Imagem relacionada"/>
        </a:ext>
      </dgm:extLst>
    </dgm:pt>
    <dgm:pt modelId="{DCFFF7E5-BA32-4DCF-8144-6B5E0DF26C68}" type="pres">
      <dgm:prSet presAssocID="{CD1F5F6A-62AC-4E57-B8D7-93AFBCD8AD1C}" presName="Name0" presStyleCnt="0">
        <dgm:presLayoutVars>
          <dgm:chMax val="7"/>
          <dgm:chPref val="7"/>
          <dgm:dir/>
        </dgm:presLayoutVars>
      </dgm:prSet>
      <dgm:spPr/>
    </dgm:pt>
    <dgm:pt modelId="{55C6C728-451C-4561-9FF3-4026BA6B0CAA}" type="pres">
      <dgm:prSet presAssocID="{B5448D95-D5B2-47D2-BE31-9267019B3931}" presName="parTx1" presStyleLbl="node1" presStyleIdx="0" presStyleCnt="1" custScaleX="12316" custLinFactNeighborX="-52627" custLinFactNeighborY="-61198"/>
      <dgm:spPr/>
    </dgm:pt>
    <dgm:pt modelId="{BB5647D3-FD62-4FCA-ACAD-F130DFCCCC49}" type="pres">
      <dgm:prSet presAssocID="{3E9F2B39-667D-460F-BC4B-0180E7E0A710}" presName="picture1" presStyleCnt="0"/>
      <dgm:spPr/>
    </dgm:pt>
    <dgm:pt modelId="{E54FC8DC-D813-429D-B8FD-8DE55C469F3F}" type="pres">
      <dgm:prSet presAssocID="{3E9F2B39-667D-460F-BC4B-0180E7E0A710}" presName="imageRepeatNode" presStyleLbl="fgImgPlace1" presStyleIdx="0" presStyleCnt="1" custScaleX="169795" custScaleY="169795"/>
      <dgm:spPr/>
    </dgm:pt>
  </dgm:ptLst>
  <dgm:cxnLst>
    <dgm:cxn modelId="{F07A6A2C-0368-493F-B2FF-549735788912}" type="presOf" srcId="{CD1F5F6A-62AC-4E57-B8D7-93AFBCD8AD1C}" destId="{DCFFF7E5-BA32-4DCF-8144-6B5E0DF26C68}" srcOrd="0" destOrd="0" presId="urn:microsoft.com/office/officeart/2008/layout/AscendingPictureAccentProcess"/>
    <dgm:cxn modelId="{DA0A2C80-2A0A-4505-AFBB-5C64E5A85D83}" type="presOf" srcId="{3E9F2B39-667D-460F-BC4B-0180E7E0A710}" destId="{E54FC8DC-D813-429D-B8FD-8DE55C469F3F}" srcOrd="0" destOrd="0" presId="urn:microsoft.com/office/officeart/2008/layout/AscendingPictureAccentProcess"/>
    <dgm:cxn modelId="{501A1791-E2FD-48C5-AF30-9D14E178574C}" type="presOf" srcId="{B5448D95-D5B2-47D2-BE31-9267019B3931}" destId="{55C6C728-451C-4561-9FF3-4026BA6B0CAA}" srcOrd="0" destOrd="0" presId="urn:microsoft.com/office/officeart/2008/layout/AscendingPictureAccentProcess"/>
    <dgm:cxn modelId="{657403F3-A707-49BC-ABC1-D7D7B54A5973}" srcId="{CD1F5F6A-62AC-4E57-B8D7-93AFBCD8AD1C}" destId="{B5448D95-D5B2-47D2-BE31-9267019B3931}" srcOrd="0" destOrd="0" parTransId="{B485E218-5FEB-474E-9F73-ECDA76813AD5}" sibTransId="{3E9F2B39-667D-460F-BC4B-0180E7E0A710}"/>
    <dgm:cxn modelId="{9411EB9E-D669-454B-A245-8F2A09146964}" type="presParOf" srcId="{DCFFF7E5-BA32-4DCF-8144-6B5E0DF26C68}" destId="{55C6C728-451C-4561-9FF3-4026BA6B0CAA}" srcOrd="0" destOrd="0" presId="urn:microsoft.com/office/officeart/2008/layout/AscendingPictureAccentProcess"/>
    <dgm:cxn modelId="{EED1CE64-1B93-4EF9-B942-08CBA1F9B04D}" type="presParOf" srcId="{DCFFF7E5-BA32-4DCF-8144-6B5E0DF26C68}" destId="{BB5647D3-FD62-4FCA-ACAD-F130DFCCCC49}" srcOrd="1" destOrd="0" presId="urn:microsoft.com/office/officeart/2008/layout/AscendingPictureAccentProcess"/>
    <dgm:cxn modelId="{1210D523-99E2-4A2D-A0D8-8513E7DF1E35}" type="presParOf" srcId="{BB5647D3-FD62-4FCA-ACAD-F130DFCCCC49}" destId="{E54FC8DC-D813-429D-B8FD-8DE55C469F3F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ABBBF9-CFE2-4752-9009-F911D60B2052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</dgm:pt>
    <dgm:pt modelId="{3352DDE8-92D1-4DE8-A77C-DC0BBFC4F2B7}">
      <dgm:prSet phldrT="[Texto]" phldr="1"/>
      <dgm:spPr/>
      <dgm:t>
        <a:bodyPr/>
        <a:lstStyle/>
        <a:p>
          <a:endParaRPr lang="pt-BR" dirty="0"/>
        </a:p>
      </dgm:t>
    </dgm:pt>
    <dgm:pt modelId="{F78696BB-E8C3-4ABA-9EFC-71CF1B907A91}" type="parTrans" cxnId="{CD42B7FB-6718-4EAC-AEEC-6D06137284E9}">
      <dgm:prSet/>
      <dgm:spPr/>
      <dgm:t>
        <a:bodyPr/>
        <a:lstStyle/>
        <a:p>
          <a:endParaRPr lang="pt-BR"/>
        </a:p>
      </dgm:t>
    </dgm:pt>
    <dgm:pt modelId="{9400CCB4-426D-442C-8CDE-9CCDF11B5280}" type="sibTrans" cxnId="{CD42B7FB-6718-4EAC-AEEC-6D06137284E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t>
        <a:bodyPr/>
        <a:lstStyle/>
        <a:p>
          <a:endParaRPr lang="pt-BR"/>
        </a:p>
      </dgm:t>
      <dgm:extLst>
        <a:ext uri="{E40237B7-FDA0-4F09-8148-C483321AD2D9}">
          <dgm14:cNvPr xmlns:dgm14="http://schemas.microsoft.com/office/drawing/2010/diagram" id="0" name="" descr="Resultado de imagem para lixeira wallpaper"/>
        </a:ext>
      </dgm:extLst>
    </dgm:pt>
    <dgm:pt modelId="{A3ED50EF-9FE5-40DC-97D8-A7C56B603077}" type="pres">
      <dgm:prSet presAssocID="{3AABBBF9-CFE2-4752-9009-F911D60B2052}" presName="Name0" presStyleCnt="0">
        <dgm:presLayoutVars>
          <dgm:chMax val="7"/>
          <dgm:chPref val="7"/>
          <dgm:dir/>
        </dgm:presLayoutVars>
      </dgm:prSet>
      <dgm:spPr/>
    </dgm:pt>
    <dgm:pt modelId="{15E89877-F3CE-4494-B03C-441B4C06E0DE}" type="pres">
      <dgm:prSet presAssocID="{3352DDE8-92D1-4DE8-A77C-DC0BBFC4F2B7}" presName="parTx1" presStyleLbl="node1" presStyleIdx="0" presStyleCnt="1" custFlipHor="1" custScaleX="7189" custLinFactNeighborX="-61291" custLinFactNeighborY="-48594"/>
      <dgm:spPr/>
    </dgm:pt>
    <dgm:pt modelId="{36998DA9-98ED-4F68-A419-389635140240}" type="pres">
      <dgm:prSet presAssocID="{9400CCB4-426D-442C-8CDE-9CCDF11B5280}" presName="picture1" presStyleCnt="0"/>
      <dgm:spPr/>
    </dgm:pt>
    <dgm:pt modelId="{F4F7F9F9-5D63-4FDF-8AD6-59B5614FDDB7}" type="pres">
      <dgm:prSet presAssocID="{9400CCB4-426D-442C-8CDE-9CCDF11B5280}" presName="imageRepeatNode" presStyleLbl="fgImgPlace1" presStyleIdx="0" presStyleCnt="1" custScaleX="219967" custScaleY="219967" custLinFactNeighborX="-11917" custLinFactNeighborY="-8047"/>
      <dgm:spPr/>
    </dgm:pt>
  </dgm:ptLst>
  <dgm:cxnLst>
    <dgm:cxn modelId="{B214840A-B716-48AD-B2EF-8A4C79DDBA43}" type="presOf" srcId="{3352DDE8-92D1-4DE8-A77C-DC0BBFC4F2B7}" destId="{15E89877-F3CE-4494-B03C-441B4C06E0DE}" srcOrd="0" destOrd="0" presId="urn:microsoft.com/office/officeart/2008/layout/AscendingPictureAccentProcess"/>
    <dgm:cxn modelId="{E2E2E965-838D-4A89-A511-B0A3DE6D4C23}" type="presOf" srcId="{9400CCB4-426D-442C-8CDE-9CCDF11B5280}" destId="{F4F7F9F9-5D63-4FDF-8AD6-59B5614FDDB7}" srcOrd="0" destOrd="0" presId="urn:microsoft.com/office/officeart/2008/layout/AscendingPictureAccentProcess"/>
    <dgm:cxn modelId="{18CE2777-4285-4F9A-8250-72C74DA9CBD2}" type="presOf" srcId="{3AABBBF9-CFE2-4752-9009-F911D60B2052}" destId="{A3ED50EF-9FE5-40DC-97D8-A7C56B603077}" srcOrd="0" destOrd="0" presId="urn:microsoft.com/office/officeart/2008/layout/AscendingPictureAccentProcess"/>
    <dgm:cxn modelId="{CD42B7FB-6718-4EAC-AEEC-6D06137284E9}" srcId="{3AABBBF9-CFE2-4752-9009-F911D60B2052}" destId="{3352DDE8-92D1-4DE8-A77C-DC0BBFC4F2B7}" srcOrd="0" destOrd="0" parTransId="{F78696BB-E8C3-4ABA-9EFC-71CF1B907A91}" sibTransId="{9400CCB4-426D-442C-8CDE-9CCDF11B5280}"/>
    <dgm:cxn modelId="{2D6D62F0-34B0-4DB3-AA99-21AA5D48D1AF}" type="presParOf" srcId="{A3ED50EF-9FE5-40DC-97D8-A7C56B603077}" destId="{15E89877-F3CE-4494-B03C-441B4C06E0DE}" srcOrd="0" destOrd="0" presId="urn:microsoft.com/office/officeart/2008/layout/AscendingPictureAccentProcess"/>
    <dgm:cxn modelId="{71E274A6-D9C8-46A5-B3B0-BB20DE797CD8}" type="presParOf" srcId="{A3ED50EF-9FE5-40DC-97D8-A7C56B603077}" destId="{36998DA9-98ED-4F68-A419-389635140240}" srcOrd="1" destOrd="0" presId="urn:microsoft.com/office/officeart/2008/layout/AscendingPictureAccentProcess"/>
    <dgm:cxn modelId="{99CEE33E-4FF8-47DD-97C8-C6D3FC529027}" type="presParOf" srcId="{36998DA9-98ED-4F68-A419-389635140240}" destId="{F4F7F9F9-5D63-4FDF-8AD6-59B5614FDDB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C4516-004C-4CC6-84F4-ACDAE7BFBA31}">
      <dsp:nvSpPr>
        <dsp:cNvPr id="0" name=""/>
        <dsp:cNvSpPr/>
      </dsp:nvSpPr>
      <dsp:spPr>
        <a:xfrm>
          <a:off x="2622303" y="1645974"/>
          <a:ext cx="350521" cy="371653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5174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 dirty="0">
            <a:latin typeface="Arial Rounded MT Bold" panose="020F0704030504030204" pitchFamily="34" charset="0"/>
          </a:endParaRPr>
        </a:p>
      </dsp:txBody>
      <dsp:txXfrm>
        <a:off x="2639414" y="1663085"/>
        <a:ext cx="316299" cy="337431"/>
      </dsp:txXfrm>
    </dsp:sp>
    <dsp:sp modelId="{3EC0ABC2-1D5A-4F8C-8508-220330299D72}">
      <dsp:nvSpPr>
        <dsp:cNvPr id="0" name=""/>
        <dsp:cNvSpPr/>
      </dsp:nvSpPr>
      <dsp:spPr>
        <a:xfrm>
          <a:off x="1760385" y="771822"/>
          <a:ext cx="2075584" cy="21050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11443-1997-494D-9CA6-02C3EEDF4FA2}">
      <dsp:nvSpPr>
        <dsp:cNvPr id="0" name=""/>
        <dsp:cNvSpPr/>
      </dsp:nvSpPr>
      <dsp:spPr>
        <a:xfrm>
          <a:off x="2297044" y="977039"/>
          <a:ext cx="150234" cy="575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615199" bIns="9906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600" kern="1200" dirty="0"/>
        </a:p>
      </dsp:txBody>
      <dsp:txXfrm>
        <a:off x="2304378" y="984373"/>
        <a:ext cx="135566" cy="560856"/>
      </dsp:txXfrm>
    </dsp:sp>
    <dsp:sp modelId="{7AF8C70C-B8AB-4F37-9D50-812115F1AFD0}">
      <dsp:nvSpPr>
        <dsp:cNvPr id="0" name=""/>
        <dsp:cNvSpPr/>
      </dsp:nvSpPr>
      <dsp:spPr>
        <a:xfrm>
          <a:off x="1571729" y="390943"/>
          <a:ext cx="1776251" cy="177651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6C728-451C-4561-9FF3-4026BA6B0CAA}">
      <dsp:nvSpPr>
        <dsp:cNvPr id="0" name=""/>
        <dsp:cNvSpPr/>
      </dsp:nvSpPr>
      <dsp:spPr>
        <a:xfrm>
          <a:off x="2394608" y="1388350"/>
          <a:ext cx="539738" cy="11753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7611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2420956" y="1414698"/>
        <a:ext cx="487042" cy="1122612"/>
      </dsp:txXfrm>
    </dsp:sp>
    <dsp:sp modelId="{E54FC8DC-D813-429D-B8FD-8DE55C469F3F}">
      <dsp:nvSpPr>
        <dsp:cNvPr id="0" name=""/>
        <dsp:cNvSpPr/>
      </dsp:nvSpPr>
      <dsp:spPr>
        <a:xfrm>
          <a:off x="855319" y="246471"/>
          <a:ext cx="3449889" cy="34504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89877-F3CE-4494-B03C-441B4C06E0DE}">
      <dsp:nvSpPr>
        <dsp:cNvPr id="0" name=""/>
        <dsp:cNvSpPr/>
      </dsp:nvSpPr>
      <dsp:spPr>
        <a:xfrm flipH="1">
          <a:off x="3026609" y="2346250"/>
          <a:ext cx="391070" cy="14588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433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 dirty="0"/>
        </a:p>
      </dsp:txBody>
      <dsp:txXfrm>
        <a:off x="3045699" y="2365340"/>
        <a:ext cx="352890" cy="1420717"/>
      </dsp:txXfrm>
    </dsp:sp>
    <dsp:sp modelId="{F4F7F9F9-5D63-4FDF-8AD6-59B5614FDDB7}">
      <dsp:nvSpPr>
        <dsp:cNvPr id="0" name=""/>
        <dsp:cNvSpPr/>
      </dsp:nvSpPr>
      <dsp:spPr>
        <a:xfrm>
          <a:off x="514531" y="0"/>
          <a:ext cx="5547670" cy="554850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401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70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32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00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35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19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7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0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78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38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77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69101-9AED-4F8D-B298-836399A7513F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A14AA-20F8-4FBC-A04F-D5DE2B6F7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8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6.wdp"/><Relationship Id="rId18" Type="http://schemas.openxmlformats.org/officeDocument/2006/relationships/image" Target="../media/image4.png"/><Relationship Id="rId3" Type="http://schemas.microsoft.com/office/2007/relationships/hdphoto" Target="../media/hdphoto12.wdp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microsoft.com/office/2007/relationships/hdphoto" Target="../media/hdphoto18.wdp"/><Relationship Id="rId2" Type="http://schemas.openxmlformats.org/officeDocument/2006/relationships/image" Target="../media/image4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15.wdp"/><Relationship Id="rId5" Type="http://schemas.microsoft.com/office/2007/relationships/hdphoto" Target="../media/hdphoto13.wdp"/><Relationship Id="rId15" Type="http://schemas.microsoft.com/office/2007/relationships/hdphoto" Target="../media/hdphoto17.wdp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20.wdp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3.wdp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25.wdp"/><Relationship Id="rId7" Type="http://schemas.openxmlformats.org/officeDocument/2006/relationships/image" Target="../media/image72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13" Type="http://schemas.openxmlformats.org/officeDocument/2006/relationships/image" Target="../media/image8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81.png"/><Relationship Id="rId12" Type="http://schemas.microsoft.com/office/2007/relationships/hdphoto" Target="../media/hdphoto28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83.png"/><Relationship Id="rId5" Type="http://schemas.openxmlformats.org/officeDocument/2006/relationships/diagramColors" Target="../diagrams/colors4.xml"/><Relationship Id="rId10" Type="http://schemas.microsoft.com/office/2007/relationships/hdphoto" Target="../media/hdphoto27.wdp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82.png"/><Relationship Id="rId14" Type="http://schemas.microsoft.com/office/2007/relationships/hdphoto" Target="../media/hdphoto29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image" Target="../media/image18.png"/><Relationship Id="rId5" Type="http://schemas.openxmlformats.org/officeDocument/2006/relationships/diagramData" Target="../diagrams/data3.xml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7.jpg"/><Relationship Id="rId7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8.wdp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/>
          <p:cNvGrpSpPr/>
          <p:nvPr/>
        </p:nvGrpSpPr>
        <p:grpSpPr>
          <a:xfrm>
            <a:off x="4763002" y="1500541"/>
            <a:ext cx="2999704" cy="1875358"/>
            <a:chOff x="3598363" y="1730865"/>
            <a:chExt cx="4358187" cy="2724655"/>
          </a:xfrm>
        </p:grpSpPr>
        <p:grpSp>
          <p:nvGrpSpPr>
            <p:cNvPr id="16" name="Agrupar 15"/>
            <p:cNvGrpSpPr/>
            <p:nvPr/>
          </p:nvGrpSpPr>
          <p:grpSpPr>
            <a:xfrm>
              <a:off x="3598363" y="1730865"/>
              <a:ext cx="3063694" cy="2548560"/>
              <a:chOff x="3787049" y="1985242"/>
              <a:chExt cx="2391682" cy="1989541"/>
            </a:xfrm>
          </p:grpSpPr>
          <p:sp>
            <p:nvSpPr>
              <p:cNvPr id="18" name="Retângulo 17"/>
              <p:cNvSpPr/>
              <p:nvPr/>
            </p:nvSpPr>
            <p:spPr>
              <a:xfrm>
                <a:off x="3818799" y="2051050"/>
                <a:ext cx="2328001" cy="1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esultado de imagem para mac 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049" y="1985242"/>
                <a:ext cx="2391682" cy="1989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/>
            <p:cNvGrpSpPr/>
            <p:nvPr/>
          </p:nvGrpSpPr>
          <p:grpSpPr>
            <a:xfrm>
              <a:off x="5591482" y="3089960"/>
              <a:ext cx="2365068" cy="1365560"/>
              <a:chOff x="5591482" y="3089960"/>
              <a:chExt cx="2365068" cy="1365560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5870575" y="3143250"/>
                <a:ext cx="1806575" cy="11361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6" descr="Resultado de imagem para macbook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1482" y="3089960"/>
                <a:ext cx="2365068" cy="1365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Agrupar 19"/>
          <p:cNvGrpSpPr/>
          <p:nvPr/>
        </p:nvGrpSpPr>
        <p:grpSpPr>
          <a:xfrm>
            <a:off x="4198762" y="3573980"/>
            <a:ext cx="4084320" cy="1194469"/>
            <a:chOff x="4265849" y="3533900"/>
            <a:chExt cx="4084320" cy="1194469"/>
          </a:xfrm>
        </p:grpSpPr>
        <p:grpSp>
          <p:nvGrpSpPr>
            <p:cNvPr id="21" name="Agrupar 20"/>
            <p:cNvGrpSpPr/>
            <p:nvPr/>
          </p:nvGrpSpPr>
          <p:grpSpPr>
            <a:xfrm>
              <a:off x="4265849" y="3533900"/>
              <a:ext cx="4084320" cy="830997"/>
              <a:chOff x="4265849" y="3533900"/>
              <a:chExt cx="4084320" cy="830997"/>
            </a:xfrm>
          </p:grpSpPr>
          <p:sp>
            <p:nvSpPr>
              <p:cNvPr id="23" name="CaixaDeTexto 22"/>
              <p:cNvSpPr txBox="1"/>
              <p:nvPr/>
            </p:nvSpPr>
            <p:spPr>
              <a:xfrm>
                <a:off x="4804969" y="3533900"/>
                <a:ext cx="30251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8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AMBITEC</a:t>
                </a:r>
              </a:p>
            </p:txBody>
          </p:sp>
          <p:cxnSp>
            <p:nvCxnSpPr>
              <p:cNvPr id="24" name="Conector reto 23"/>
              <p:cNvCxnSpPr/>
              <p:nvPr/>
            </p:nvCxnSpPr>
            <p:spPr>
              <a:xfrm>
                <a:off x="4265849" y="4364897"/>
                <a:ext cx="408432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CaixaDeTexto 21"/>
            <p:cNvSpPr txBox="1"/>
            <p:nvPr/>
          </p:nvSpPr>
          <p:spPr>
            <a:xfrm>
              <a:off x="5645485" y="4359037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</a:t>
              </a:r>
              <a:r>
                <a:rPr lang="pt-BR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trash</a:t>
              </a:r>
              <a:endPara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4826848" y="5721402"/>
            <a:ext cx="2828147" cy="591504"/>
            <a:chOff x="4681927" y="5638060"/>
            <a:chExt cx="2828147" cy="591504"/>
          </a:xfrm>
        </p:grpSpPr>
        <p:sp>
          <p:nvSpPr>
            <p:cNvPr id="25" name="CaixaDeTexto 24"/>
            <p:cNvSpPr txBox="1"/>
            <p:nvPr/>
          </p:nvSpPr>
          <p:spPr>
            <a:xfrm>
              <a:off x="5579394" y="5638060"/>
              <a:ext cx="1004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Projeto IOT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681927" y="5921787"/>
              <a:ext cx="28281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Monitoramento com sensor </a:t>
              </a:r>
              <a:r>
                <a:rPr lang="pt-BR" sz="1400" dirty="0" err="1">
                  <a:solidFill>
                    <a:schemeClr val="bg1"/>
                  </a:solidFill>
                </a:rPr>
                <a:t>arduíno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99" y="1359864"/>
            <a:ext cx="1856691" cy="1237691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8" y="2451493"/>
            <a:ext cx="962924" cy="6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1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m relacionada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410334" y="2856925"/>
            <a:ext cx="434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DESENVOLVIMENTO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31" y="2489062"/>
            <a:ext cx="1295095" cy="1295095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7728431" y="2856925"/>
            <a:ext cx="0" cy="705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87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sultado de imagem para montanhas wallpape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250"/>
          <a:stretch/>
        </p:blipFill>
        <p:spPr bwMode="auto">
          <a:xfrm>
            <a:off x="0" y="-122523"/>
            <a:ext cx="12208723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0" y="5214239"/>
            <a:ext cx="12192000" cy="16437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043" y="1679392"/>
            <a:ext cx="7453807" cy="41287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349500" y="990600"/>
            <a:ext cx="2095500" cy="4229100"/>
          </a:xfrm>
          <a:prstGeom prst="rect">
            <a:avLst/>
          </a:prstGeom>
          <a:gradFill>
            <a:gsLst>
              <a:gs pos="52000">
                <a:srgbClr val="92D050"/>
              </a:gs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6" name="Picture 6" descr="Resultado de imagem para mÃ£o segurando celular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761999"/>
            <a:ext cx="4781550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070953" y="222336"/>
            <a:ext cx="8262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FERRAMENTAS DE DESENVOLVIMENTO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05" y="1985443"/>
            <a:ext cx="751219" cy="751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492" y="2917219"/>
            <a:ext cx="1703735" cy="1043687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036" y="4598913"/>
            <a:ext cx="1286994" cy="875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27" y="1739929"/>
            <a:ext cx="2458682" cy="71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4" descr="Resultado de imagem para sql server logo pn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746" y="2917219"/>
            <a:ext cx="1892048" cy="15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sultado de imagem para html css logo 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444" y="4077819"/>
            <a:ext cx="2303049" cy="184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36" y="2101124"/>
            <a:ext cx="1856691" cy="123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6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7" y="449368"/>
            <a:ext cx="10488792" cy="5809859"/>
          </a:xfrm>
          <a:prstGeom prst="rect">
            <a:avLst/>
          </a:prstGeom>
        </p:spPr>
      </p:pic>
      <p:sp>
        <p:nvSpPr>
          <p:cNvPr id="5" name="Retângulo 1"/>
          <p:cNvSpPr/>
          <p:nvPr/>
        </p:nvSpPr>
        <p:spPr>
          <a:xfrm flipH="1">
            <a:off x="868327" y="-352697"/>
            <a:ext cx="2841291" cy="7113920"/>
          </a:xfrm>
          <a:custGeom>
            <a:avLst/>
            <a:gdLst>
              <a:gd name="connsiteX0" fmla="*/ 0 w 1486006"/>
              <a:gd name="connsiteY0" fmla="*/ 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0 w 1486006"/>
              <a:gd name="connsiteY4" fmla="*/ 0 h 7165435"/>
              <a:gd name="connsiteX0" fmla="*/ 811369 w 1486006"/>
              <a:gd name="connsiteY0" fmla="*/ 11591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811369 w 1486006"/>
              <a:gd name="connsiteY4" fmla="*/ 115910 h 7165435"/>
              <a:gd name="connsiteX0" fmla="*/ 811369 w 1511764"/>
              <a:gd name="connsiteY0" fmla="*/ 0 h 7049525"/>
              <a:gd name="connsiteX1" fmla="*/ 1511764 w 1511764"/>
              <a:gd name="connsiteY1" fmla="*/ 12878 h 7049525"/>
              <a:gd name="connsiteX2" fmla="*/ 1486006 w 1511764"/>
              <a:gd name="connsiteY2" fmla="*/ 7049525 h 7049525"/>
              <a:gd name="connsiteX3" fmla="*/ 0 w 1511764"/>
              <a:gd name="connsiteY3" fmla="*/ 7049525 h 7049525"/>
              <a:gd name="connsiteX4" fmla="*/ 811369 w 1511764"/>
              <a:gd name="connsiteY4" fmla="*/ 0 h 7049525"/>
              <a:gd name="connsiteX0" fmla="*/ 811369 w 1511764"/>
              <a:gd name="connsiteY0" fmla="*/ 0 h 7139677"/>
              <a:gd name="connsiteX1" fmla="*/ 1511764 w 1511764"/>
              <a:gd name="connsiteY1" fmla="*/ 103030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811369 w 1511764"/>
              <a:gd name="connsiteY0" fmla="*/ 0 h 7139677"/>
              <a:gd name="connsiteX1" fmla="*/ 1511764 w 1511764"/>
              <a:gd name="connsiteY1" fmla="*/ 25757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2021984 w 2722379"/>
              <a:gd name="connsiteY0" fmla="*/ 0 h 7139677"/>
              <a:gd name="connsiteX1" fmla="*/ 2722379 w 2722379"/>
              <a:gd name="connsiteY1" fmla="*/ 25757 h 7139677"/>
              <a:gd name="connsiteX2" fmla="*/ 2696621 w 2722379"/>
              <a:gd name="connsiteY2" fmla="*/ 7139677 h 7139677"/>
              <a:gd name="connsiteX3" fmla="*/ 0 w 2722379"/>
              <a:gd name="connsiteY3" fmla="*/ 7075283 h 7139677"/>
              <a:gd name="connsiteX4" fmla="*/ 2021984 w 2722379"/>
              <a:gd name="connsiteY4" fmla="*/ 0 h 7139677"/>
              <a:gd name="connsiteX0" fmla="*/ 2562897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562897 w 2722379"/>
              <a:gd name="connsiteY4" fmla="*/ 0 h 7178313"/>
              <a:gd name="connsiteX0" fmla="*/ 2343956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343956 w 2722379"/>
              <a:gd name="connsiteY4" fmla="*/ 0 h 7178313"/>
              <a:gd name="connsiteX0" fmla="*/ 2343956 w 2915562"/>
              <a:gd name="connsiteY0" fmla="*/ 0 h 7178313"/>
              <a:gd name="connsiteX1" fmla="*/ 2915562 w 2915562"/>
              <a:gd name="connsiteY1" fmla="*/ 38636 h 7178313"/>
              <a:gd name="connsiteX2" fmla="*/ 2696621 w 2915562"/>
              <a:gd name="connsiteY2" fmla="*/ 7178313 h 7178313"/>
              <a:gd name="connsiteX3" fmla="*/ 0 w 2915562"/>
              <a:gd name="connsiteY3" fmla="*/ 7113919 h 7178313"/>
              <a:gd name="connsiteX4" fmla="*/ 2343956 w 2915562"/>
              <a:gd name="connsiteY4" fmla="*/ 0 h 7178313"/>
              <a:gd name="connsiteX0" fmla="*/ 2343956 w 2915562"/>
              <a:gd name="connsiteY0" fmla="*/ 0 h 7126798"/>
              <a:gd name="connsiteX1" fmla="*/ 2915562 w 2915562"/>
              <a:gd name="connsiteY1" fmla="*/ 38636 h 7126798"/>
              <a:gd name="connsiteX2" fmla="*/ 391303 w 2915562"/>
              <a:gd name="connsiteY2" fmla="*/ 7126798 h 7126798"/>
              <a:gd name="connsiteX3" fmla="*/ 0 w 2915562"/>
              <a:gd name="connsiteY3" fmla="*/ 7113919 h 7126798"/>
              <a:gd name="connsiteX4" fmla="*/ 2343956 w 2915562"/>
              <a:gd name="connsiteY4" fmla="*/ 0 h 7126798"/>
              <a:gd name="connsiteX0" fmla="*/ 2343956 w 2915562"/>
              <a:gd name="connsiteY0" fmla="*/ 0 h 7113919"/>
              <a:gd name="connsiteX1" fmla="*/ 2915562 w 2915562"/>
              <a:gd name="connsiteY1" fmla="*/ 38636 h 7113919"/>
              <a:gd name="connsiteX2" fmla="*/ 236757 w 2915562"/>
              <a:gd name="connsiteY2" fmla="*/ 7062404 h 7113919"/>
              <a:gd name="connsiteX3" fmla="*/ 0 w 2915562"/>
              <a:gd name="connsiteY3" fmla="*/ 7113919 h 7113919"/>
              <a:gd name="connsiteX4" fmla="*/ 2343956 w 2915562"/>
              <a:gd name="connsiteY4" fmla="*/ 0 h 7113919"/>
              <a:gd name="connsiteX0" fmla="*/ 2343956 w 2915562"/>
              <a:gd name="connsiteY0" fmla="*/ 0 h 7113920"/>
              <a:gd name="connsiteX1" fmla="*/ 2915562 w 2915562"/>
              <a:gd name="connsiteY1" fmla="*/ 38636 h 7113920"/>
              <a:gd name="connsiteX2" fmla="*/ 391304 w 2915562"/>
              <a:gd name="connsiteY2" fmla="*/ 7113920 h 7113920"/>
              <a:gd name="connsiteX3" fmla="*/ 0 w 2915562"/>
              <a:gd name="connsiteY3" fmla="*/ 7113919 h 7113920"/>
              <a:gd name="connsiteX4" fmla="*/ 2343956 w 2915562"/>
              <a:gd name="connsiteY4" fmla="*/ 0 h 7113920"/>
              <a:gd name="connsiteX0" fmla="*/ 2343956 w 2838289"/>
              <a:gd name="connsiteY0" fmla="*/ 0 h 7113920"/>
              <a:gd name="connsiteX1" fmla="*/ 2838289 w 2838289"/>
              <a:gd name="connsiteY1" fmla="*/ 0 h 7113920"/>
              <a:gd name="connsiteX2" fmla="*/ 391304 w 2838289"/>
              <a:gd name="connsiteY2" fmla="*/ 7113920 h 7113920"/>
              <a:gd name="connsiteX3" fmla="*/ 0 w 2838289"/>
              <a:gd name="connsiteY3" fmla="*/ 7113919 h 7113920"/>
              <a:gd name="connsiteX4" fmla="*/ 2343956 w 2838289"/>
              <a:gd name="connsiteY4" fmla="*/ 0 h 711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289" h="7113920">
                <a:moveTo>
                  <a:pt x="2343956" y="0"/>
                </a:moveTo>
                <a:lnTo>
                  <a:pt x="2838289" y="0"/>
                </a:lnTo>
                <a:lnTo>
                  <a:pt x="391304" y="7113920"/>
                </a:lnTo>
                <a:lnTo>
                  <a:pt x="0" y="7113919"/>
                </a:lnTo>
                <a:lnTo>
                  <a:pt x="23439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1"/>
          <p:cNvSpPr/>
          <p:nvPr/>
        </p:nvSpPr>
        <p:spPr>
          <a:xfrm flipH="1">
            <a:off x="1563527" y="825404"/>
            <a:ext cx="1732170" cy="4336944"/>
          </a:xfrm>
          <a:custGeom>
            <a:avLst/>
            <a:gdLst>
              <a:gd name="connsiteX0" fmla="*/ 0 w 1486006"/>
              <a:gd name="connsiteY0" fmla="*/ 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0 w 1486006"/>
              <a:gd name="connsiteY4" fmla="*/ 0 h 7165435"/>
              <a:gd name="connsiteX0" fmla="*/ 811369 w 1486006"/>
              <a:gd name="connsiteY0" fmla="*/ 11591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811369 w 1486006"/>
              <a:gd name="connsiteY4" fmla="*/ 115910 h 7165435"/>
              <a:gd name="connsiteX0" fmla="*/ 811369 w 1511764"/>
              <a:gd name="connsiteY0" fmla="*/ 0 h 7049525"/>
              <a:gd name="connsiteX1" fmla="*/ 1511764 w 1511764"/>
              <a:gd name="connsiteY1" fmla="*/ 12878 h 7049525"/>
              <a:gd name="connsiteX2" fmla="*/ 1486006 w 1511764"/>
              <a:gd name="connsiteY2" fmla="*/ 7049525 h 7049525"/>
              <a:gd name="connsiteX3" fmla="*/ 0 w 1511764"/>
              <a:gd name="connsiteY3" fmla="*/ 7049525 h 7049525"/>
              <a:gd name="connsiteX4" fmla="*/ 811369 w 1511764"/>
              <a:gd name="connsiteY4" fmla="*/ 0 h 7049525"/>
              <a:gd name="connsiteX0" fmla="*/ 811369 w 1511764"/>
              <a:gd name="connsiteY0" fmla="*/ 0 h 7139677"/>
              <a:gd name="connsiteX1" fmla="*/ 1511764 w 1511764"/>
              <a:gd name="connsiteY1" fmla="*/ 103030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811369 w 1511764"/>
              <a:gd name="connsiteY0" fmla="*/ 0 h 7139677"/>
              <a:gd name="connsiteX1" fmla="*/ 1511764 w 1511764"/>
              <a:gd name="connsiteY1" fmla="*/ 25757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2021984 w 2722379"/>
              <a:gd name="connsiteY0" fmla="*/ 0 h 7139677"/>
              <a:gd name="connsiteX1" fmla="*/ 2722379 w 2722379"/>
              <a:gd name="connsiteY1" fmla="*/ 25757 h 7139677"/>
              <a:gd name="connsiteX2" fmla="*/ 2696621 w 2722379"/>
              <a:gd name="connsiteY2" fmla="*/ 7139677 h 7139677"/>
              <a:gd name="connsiteX3" fmla="*/ 0 w 2722379"/>
              <a:gd name="connsiteY3" fmla="*/ 7075283 h 7139677"/>
              <a:gd name="connsiteX4" fmla="*/ 2021984 w 2722379"/>
              <a:gd name="connsiteY4" fmla="*/ 0 h 7139677"/>
              <a:gd name="connsiteX0" fmla="*/ 2562897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562897 w 2722379"/>
              <a:gd name="connsiteY4" fmla="*/ 0 h 7178313"/>
              <a:gd name="connsiteX0" fmla="*/ 2343956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343956 w 2722379"/>
              <a:gd name="connsiteY4" fmla="*/ 0 h 7178313"/>
              <a:gd name="connsiteX0" fmla="*/ 2343956 w 2915562"/>
              <a:gd name="connsiteY0" fmla="*/ 0 h 7178313"/>
              <a:gd name="connsiteX1" fmla="*/ 2915562 w 2915562"/>
              <a:gd name="connsiteY1" fmla="*/ 38636 h 7178313"/>
              <a:gd name="connsiteX2" fmla="*/ 2696621 w 2915562"/>
              <a:gd name="connsiteY2" fmla="*/ 7178313 h 7178313"/>
              <a:gd name="connsiteX3" fmla="*/ 0 w 2915562"/>
              <a:gd name="connsiteY3" fmla="*/ 7113919 h 7178313"/>
              <a:gd name="connsiteX4" fmla="*/ 2343956 w 2915562"/>
              <a:gd name="connsiteY4" fmla="*/ 0 h 7178313"/>
              <a:gd name="connsiteX0" fmla="*/ 2343956 w 2915562"/>
              <a:gd name="connsiteY0" fmla="*/ 0 h 7126798"/>
              <a:gd name="connsiteX1" fmla="*/ 2915562 w 2915562"/>
              <a:gd name="connsiteY1" fmla="*/ 38636 h 7126798"/>
              <a:gd name="connsiteX2" fmla="*/ 391303 w 2915562"/>
              <a:gd name="connsiteY2" fmla="*/ 7126798 h 7126798"/>
              <a:gd name="connsiteX3" fmla="*/ 0 w 2915562"/>
              <a:gd name="connsiteY3" fmla="*/ 7113919 h 7126798"/>
              <a:gd name="connsiteX4" fmla="*/ 2343956 w 2915562"/>
              <a:gd name="connsiteY4" fmla="*/ 0 h 7126798"/>
              <a:gd name="connsiteX0" fmla="*/ 2343956 w 2915562"/>
              <a:gd name="connsiteY0" fmla="*/ 0 h 7113919"/>
              <a:gd name="connsiteX1" fmla="*/ 2915562 w 2915562"/>
              <a:gd name="connsiteY1" fmla="*/ 38636 h 7113919"/>
              <a:gd name="connsiteX2" fmla="*/ 236757 w 2915562"/>
              <a:gd name="connsiteY2" fmla="*/ 7062404 h 7113919"/>
              <a:gd name="connsiteX3" fmla="*/ 0 w 2915562"/>
              <a:gd name="connsiteY3" fmla="*/ 7113919 h 7113919"/>
              <a:gd name="connsiteX4" fmla="*/ 2343956 w 2915562"/>
              <a:gd name="connsiteY4" fmla="*/ 0 h 7113919"/>
              <a:gd name="connsiteX0" fmla="*/ 2343956 w 2915562"/>
              <a:gd name="connsiteY0" fmla="*/ 0 h 7113920"/>
              <a:gd name="connsiteX1" fmla="*/ 2915562 w 2915562"/>
              <a:gd name="connsiteY1" fmla="*/ 38636 h 7113920"/>
              <a:gd name="connsiteX2" fmla="*/ 391304 w 2915562"/>
              <a:gd name="connsiteY2" fmla="*/ 7113920 h 7113920"/>
              <a:gd name="connsiteX3" fmla="*/ 0 w 2915562"/>
              <a:gd name="connsiteY3" fmla="*/ 7113919 h 7113920"/>
              <a:gd name="connsiteX4" fmla="*/ 2343956 w 2915562"/>
              <a:gd name="connsiteY4" fmla="*/ 0 h 7113920"/>
              <a:gd name="connsiteX0" fmla="*/ 2343956 w 2838289"/>
              <a:gd name="connsiteY0" fmla="*/ 0 h 7113920"/>
              <a:gd name="connsiteX1" fmla="*/ 2838289 w 2838289"/>
              <a:gd name="connsiteY1" fmla="*/ 0 h 7113920"/>
              <a:gd name="connsiteX2" fmla="*/ 391304 w 2838289"/>
              <a:gd name="connsiteY2" fmla="*/ 7113920 h 7113920"/>
              <a:gd name="connsiteX3" fmla="*/ 0 w 2838289"/>
              <a:gd name="connsiteY3" fmla="*/ 7113919 h 7113920"/>
              <a:gd name="connsiteX4" fmla="*/ 2343956 w 2838289"/>
              <a:gd name="connsiteY4" fmla="*/ 0 h 711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289" h="7113920">
                <a:moveTo>
                  <a:pt x="2343956" y="0"/>
                </a:moveTo>
                <a:lnTo>
                  <a:pt x="2838289" y="0"/>
                </a:lnTo>
                <a:lnTo>
                  <a:pt x="391304" y="7113920"/>
                </a:lnTo>
                <a:lnTo>
                  <a:pt x="0" y="7113919"/>
                </a:lnTo>
                <a:lnTo>
                  <a:pt x="2343956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040863" y="240629"/>
            <a:ext cx="8226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AQUISIÇÃO DE DADOS - ARQUITETURA</a:t>
            </a:r>
          </a:p>
        </p:txBody>
      </p:sp>
      <p:pic>
        <p:nvPicPr>
          <p:cNvPr id="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DCCEF-3F18-FD48-8243-4EE08CBE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2" b="1352"/>
          <a:stretch/>
        </p:blipFill>
        <p:spPr>
          <a:xfrm>
            <a:off x="1839157" y="1418730"/>
            <a:ext cx="8730231" cy="469610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-30548" y="-1"/>
            <a:ext cx="12222548" cy="6858001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DCCEF-3F18-FD48-8243-4EE08CBE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28" r="56101" b="1353"/>
          <a:stretch/>
        </p:blipFill>
        <p:spPr>
          <a:xfrm>
            <a:off x="372548" y="2235107"/>
            <a:ext cx="6674140" cy="427511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-78736" y="0"/>
            <a:ext cx="12222548" cy="6858001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DCCEF-3F18-FD48-8243-4EE08CBE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18" t="1506" r="29083" b="47675"/>
          <a:stretch/>
        </p:blipFill>
        <p:spPr>
          <a:xfrm>
            <a:off x="2945204" y="681008"/>
            <a:ext cx="6674140" cy="4275118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73664" y="152400"/>
            <a:ext cx="12222548" cy="6858001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7DCCEF-3F18-FD48-8243-4EE08CBEA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17" t="45152" r="584" b="4029"/>
          <a:stretch/>
        </p:blipFill>
        <p:spPr>
          <a:xfrm>
            <a:off x="5223145" y="2283496"/>
            <a:ext cx="6674140" cy="427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9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m relacionada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54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819443" y="267692"/>
            <a:ext cx="397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BANCO DE DADOS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928203" y="1434864"/>
            <a:ext cx="2408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MODELO LÓGICO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4622800" y="852467"/>
            <a:ext cx="304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02677"/>
            <a:ext cx="514806" cy="514806"/>
          </a:xfrm>
          <a:prstGeom prst="rect">
            <a:avLst/>
          </a:prstGeom>
        </p:spPr>
      </p:pic>
      <p:pic>
        <p:nvPicPr>
          <p:cNvPr id="1026" name="Picture 2" descr="ModeloConceitu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8" y="2068478"/>
            <a:ext cx="5675001" cy="33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eloLógico_projeto2.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53" y="2068478"/>
            <a:ext cx="5452233" cy="420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604126" y="1445224"/>
            <a:ext cx="3084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accent6"/>
                </a:solidFill>
                <a:latin typeface="Arial Rounded MT Bold" panose="020F0704030504030204" pitchFamily="34" charset="0"/>
              </a:rPr>
              <a:t>MODELO CONCEITUAL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0" y="-112542"/>
            <a:ext cx="12222548" cy="6858001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4" descr="ModeloLógico_projeto2.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044" y="347079"/>
            <a:ext cx="7994454" cy="61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demonstraÃ§Ã£o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3045739" y="2856925"/>
            <a:ext cx="4682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DEMONSTRAÇÃO</a:t>
            </a:r>
          </a:p>
        </p:txBody>
      </p:sp>
      <p:cxnSp>
        <p:nvCxnSpPr>
          <p:cNvPr id="12" name="Conector reto 11"/>
          <p:cNvCxnSpPr/>
          <p:nvPr/>
        </p:nvCxnSpPr>
        <p:spPr>
          <a:xfrm>
            <a:off x="7728431" y="2856925"/>
            <a:ext cx="0" cy="705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334" y="2844198"/>
            <a:ext cx="718152" cy="7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6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demonstraÃ§Ã£o">
            <a:extLst>
              <a:ext uri="{FF2B5EF4-FFF2-40B4-BE49-F238E27FC236}">
                <a16:creationId xmlns:a16="http://schemas.microsoft.com/office/drawing/2014/main" id="{33E81B8D-DC24-4D53-B45F-84D194A8A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153305-CBDA-4CEF-84C4-5CE81D66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40" y="966044"/>
            <a:ext cx="9823920" cy="544157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D77E2E9-38B9-4C6F-83C0-787D76BD0B34}"/>
              </a:ext>
            </a:extLst>
          </p:cNvPr>
          <p:cNvSpPr/>
          <p:nvPr/>
        </p:nvSpPr>
        <p:spPr>
          <a:xfrm>
            <a:off x="6410032" y="117223"/>
            <a:ext cx="2051776" cy="584775"/>
          </a:xfrm>
          <a:prstGeom prst="rect">
            <a:avLst/>
          </a:prstGeom>
          <a:solidFill>
            <a:srgbClr val="20B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604DEA-BF9E-4CF8-86D4-F0105FE8509E}"/>
              </a:ext>
            </a:extLst>
          </p:cNvPr>
          <p:cNvSpPr txBox="1"/>
          <p:nvPr/>
        </p:nvSpPr>
        <p:spPr>
          <a:xfrm>
            <a:off x="3743840" y="117224"/>
            <a:ext cx="4731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ANALYTICS - </a:t>
            </a: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ALERTAS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D4FF1E-A188-4103-B633-A128D63A26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t="2279" r="30791" b="4598"/>
          <a:stretch/>
        </p:blipFill>
        <p:spPr>
          <a:xfrm>
            <a:off x="2019328" y="1030399"/>
            <a:ext cx="4514558" cy="54992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18A65A1-17D7-411D-B94C-AAEC0309AB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7" t="26696" r="1973" b="53088"/>
          <a:stretch/>
        </p:blipFill>
        <p:spPr>
          <a:xfrm>
            <a:off x="7915394" y="2714578"/>
            <a:ext cx="1929220" cy="16637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3C19AC2-09F8-4C0E-942D-446FE71BD0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5" t="7400" r="10632" b="81016"/>
          <a:stretch/>
        </p:blipFill>
        <p:spPr>
          <a:xfrm>
            <a:off x="8475456" y="1525912"/>
            <a:ext cx="806450" cy="6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655339" y="2873514"/>
            <a:ext cx="398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IMPLANTAÇÃO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7728431" y="2856925"/>
            <a:ext cx="0" cy="7054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47" y="2854229"/>
            <a:ext cx="746455" cy="7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9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24DF0B"/>
            </a:gs>
            <a:gs pos="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3379865" y="331151"/>
            <a:ext cx="5456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MANUAL DE INSTALAÇÃO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47626" y="47625"/>
            <a:ext cx="12091988" cy="6784249"/>
          </a:xfrm>
          <a:prstGeom prst="rect">
            <a:avLst/>
          </a:prstGeom>
          <a:noFill/>
          <a:ln w="98425">
            <a:solidFill>
              <a:srgbClr val="AFDC7E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FDC7E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20" y="1828432"/>
            <a:ext cx="2719252" cy="39138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797" y="1916968"/>
            <a:ext cx="2719252" cy="39138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59" y="1747059"/>
            <a:ext cx="2765736" cy="39138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33" y="1372179"/>
            <a:ext cx="2719252" cy="3913863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0" y="5146766"/>
            <a:ext cx="12192000" cy="17112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65" y="5660921"/>
            <a:ext cx="592527" cy="59252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04" y="5655891"/>
            <a:ext cx="592527" cy="59252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612" y="5660920"/>
            <a:ext cx="592527" cy="59252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05" y="5660921"/>
            <a:ext cx="592527" cy="592527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93487" y="5747675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CARACTERíSTICAS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4699694" y="5747675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FUNCIONALIDADES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7677636" y="5754818"/>
            <a:ext cx="166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COMPONENTES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0389297" y="575186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GUIA</a:t>
            </a:r>
          </a:p>
        </p:txBody>
      </p:sp>
      <p:cxnSp>
        <p:nvCxnSpPr>
          <p:cNvPr id="29" name="Conector reto 28"/>
          <p:cNvCxnSpPr/>
          <p:nvPr/>
        </p:nvCxnSpPr>
        <p:spPr>
          <a:xfrm>
            <a:off x="4492170" y="943908"/>
            <a:ext cx="3048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67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lumMod val="10000"/>
              </a:schemeClr>
            </a:gs>
            <a:gs pos="0">
              <a:schemeClr val="bg2">
                <a:lumMod val="25000"/>
              </a:schemeClr>
            </a:gs>
          </a:gsLst>
          <a:lin ang="52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3251199" y="330563"/>
            <a:ext cx="3600451" cy="492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202214" y="275785"/>
            <a:ext cx="5821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FERRAMENTA DE </a:t>
            </a:r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SUPORTE</a:t>
            </a:r>
          </a:p>
        </p:txBody>
      </p:sp>
      <p:sp>
        <p:nvSpPr>
          <p:cNvPr id="19" name="Retângulo Arredondado 18"/>
          <p:cNvSpPr/>
          <p:nvPr/>
        </p:nvSpPr>
        <p:spPr>
          <a:xfrm>
            <a:off x="2867495" y="1404476"/>
            <a:ext cx="6155736" cy="1186323"/>
          </a:xfrm>
          <a:prstGeom prst="roundRect">
            <a:avLst/>
          </a:prstGeom>
          <a:solidFill>
            <a:srgbClr val="F2F2F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24" y="1467209"/>
            <a:ext cx="951754" cy="9517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56" y="1467209"/>
            <a:ext cx="988176" cy="98817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46" y="1539380"/>
            <a:ext cx="843834" cy="84383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3" y="4341124"/>
            <a:ext cx="3557422" cy="251687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75" y="4341124"/>
            <a:ext cx="3557422" cy="251687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2" y="4341124"/>
            <a:ext cx="3557422" cy="2516876"/>
          </a:xfrm>
          <a:prstGeom prst="rect">
            <a:avLst/>
          </a:prstGeom>
        </p:spPr>
      </p:pic>
      <p:cxnSp>
        <p:nvCxnSpPr>
          <p:cNvPr id="17" name="Conector de seta reta 22"/>
          <p:cNvCxnSpPr/>
          <p:nvPr/>
        </p:nvCxnSpPr>
        <p:spPr>
          <a:xfrm>
            <a:off x="4492183" y="1925689"/>
            <a:ext cx="4301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22"/>
          <p:cNvCxnSpPr/>
          <p:nvPr/>
        </p:nvCxnSpPr>
        <p:spPr>
          <a:xfrm>
            <a:off x="6911533" y="1924836"/>
            <a:ext cx="430181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4" descr="Resultado de imagem para zendesk logo png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49" y="1961297"/>
            <a:ext cx="6078582" cy="3252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/>
          <p:cNvSpPr/>
          <p:nvPr/>
        </p:nvSpPr>
        <p:spPr>
          <a:xfrm>
            <a:off x="47626" y="47625"/>
            <a:ext cx="12091988" cy="6784249"/>
          </a:xfrm>
          <a:prstGeom prst="rect">
            <a:avLst/>
          </a:prstGeom>
          <a:noFill/>
          <a:ln w="98425">
            <a:solidFill>
              <a:srgbClr val="AFDC7E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FDC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374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FA2D0C-4FFF-4D9B-8609-EB4F8B56D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40" y="966044"/>
            <a:ext cx="9823920" cy="544157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738017" y="156980"/>
            <a:ext cx="8825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PROCESSO DE ATENDIMENTO E SUPORTE</a:t>
            </a:r>
          </a:p>
        </p:txBody>
      </p:sp>
      <p:pic>
        <p:nvPicPr>
          <p:cNvPr id="3" name="Imagem 2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A37E21A9-3448-4B83-A3CE-20860DE28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377" y="966044"/>
            <a:ext cx="7965245" cy="57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sultado de imagem para p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63" y="-192109"/>
            <a:ext cx="10969546" cy="729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-130629" y="-104503"/>
            <a:ext cx="10123715" cy="7119258"/>
          </a:xfrm>
          <a:custGeom>
            <a:avLst/>
            <a:gdLst>
              <a:gd name="connsiteX0" fmla="*/ 0 w 10123715"/>
              <a:gd name="connsiteY0" fmla="*/ 0 h 7093132"/>
              <a:gd name="connsiteX1" fmla="*/ 10123715 w 10123715"/>
              <a:gd name="connsiteY1" fmla="*/ 0 h 7093132"/>
              <a:gd name="connsiteX2" fmla="*/ 10123715 w 10123715"/>
              <a:gd name="connsiteY2" fmla="*/ 7093132 h 7093132"/>
              <a:gd name="connsiteX3" fmla="*/ 0 w 10123715"/>
              <a:gd name="connsiteY3" fmla="*/ 7093132 h 7093132"/>
              <a:gd name="connsiteX4" fmla="*/ 0 w 10123715"/>
              <a:gd name="connsiteY4" fmla="*/ 0 h 7093132"/>
              <a:gd name="connsiteX0" fmla="*/ 0 w 10123715"/>
              <a:gd name="connsiteY0" fmla="*/ 0 h 7119258"/>
              <a:gd name="connsiteX1" fmla="*/ 10123715 w 10123715"/>
              <a:gd name="connsiteY1" fmla="*/ 0 h 7119258"/>
              <a:gd name="connsiteX2" fmla="*/ 7419703 w 10123715"/>
              <a:gd name="connsiteY2" fmla="*/ 7119258 h 7119258"/>
              <a:gd name="connsiteX3" fmla="*/ 0 w 10123715"/>
              <a:gd name="connsiteY3" fmla="*/ 7093132 h 7119258"/>
              <a:gd name="connsiteX4" fmla="*/ 0 w 10123715"/>
              <a:gd name="connsiteY4" fmla="*/ 0 h 711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715" h="7119258">
                <a:moveTo>
                  <a:pt x="0" y="0"/>
                </a:moveTo>
                <a:lnTo>
                  <a:pt x="10123715" y="0"/>
                </a:lnTo>
                <a:lnTo>
                  <a:pt x="7419703" y="7119258"/>
                </a:lnTo>
                <a:lnTo>
                  <a:pt x="0" y="70931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3" name="Grupo 16"/>
          <p:cNvGrpSpPr/>
          <p:nvPr/>
        </p:nvGrpSpPr>
        <p:grpSpPr>
          <a:xfrm>
            <a:off x="-58671" y="4721993"/>
            <a:ext cx="3574641" cy="1684705"/>
            <a:chOff x="8377145" y="4531493"/>
            <a:chExt cx="3574641" cy="1684705"/>
          </a:xfrm>
        </p:grpSpPr>
        <p:sp>
          <p:nvSpPr>
            <p:cNvPr id="24" name="CaixaDeTexto 23"/>
            <p:cNvSpPr txBox="1"/>
            <p:nvPr/>
          </p:nvSpPr>
          <p:spPr>
            <a:xfrm>
              <a:off x="9652000" y="4531493"/>
              <a:ext cx="15568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INTEGRANTES: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8377145" y="5015869"/>
              <a:ext cx="20495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RUBENS NASCIMENTO</a:t>
              </a:r>
            </a:p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PAULO FELIPE</a:t>
              </a:r>
            </a:p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BRUNO CHANG</a:t>
              </a:r>
            </a:p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LUCAS DOMINGUES</a:t>
              </a:r>
            </a:p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VINICIUS CONCEIÇÃO</a:t>
              </a:r>
            </a:p>
            <a:p>
              <a:pPr algn="r"/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IAGO ROANI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10465886" y="5015869"/>
              <a:ext cx="1485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01192025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01192061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01192050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01192010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01192071</a:t>
              </a:r>
            </a:p>
            <a:p>
              <a:r>
                <a:rPr lang="pt-B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01192065</a:t>
              </a:r>
            </a:p>
          </p:txBody>
        </p:sp>
      </p:grpSp>
      <p:grpSp>
        <p:nvGrpSpPr>
          <p:cNvPr id="27" name="Grupo 12"/>
          <p:cNvGrpSpPr/>
          <p:nvPr/>
        </p:nvGrpSpPr>
        <p:grpSpPr>
          <a:xfrm>
            <a:off x="1519075" y="2995289"/>
            <a:ext cx="6617543" cy="1257300"/>
            <a:chOff x="4140200" y="2527300"/>
            <a:chExt cx="6617543" cy="1257300"/>
          </a:xfrm>
        </p:grpSpPr>
        <p:sp>
          <p:nvSpPr>
            <p:cNvPr id="28" name="Retângulo de cantos arredondados 7"/>
            <p:cNvSpPr/>
            <p:nvPr/>
          </p:nvSpPr>
          <p:spPr>
            <a:xfrm>
              <a:off x="4140200" y="2527300"/>
              <a:ext cx="6617543" cy="1257300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556912" y="2647264"/>
              <a:ext cx="5857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BANDTEC – DIGITAL SCHOOL – GERAÇÃO FUTURA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800581" y="3035300"/>
              <a:ext cx="5395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CURSO DE TECNOLOGIA EM ANÁLISE E DESENVOLVIMENTO DE </a:t>
              </a:r>
              <a:r>
                <a:rPr lang="pt-BR" sz="1600" dirty="0">
                  <a:solidFill>
                    <a:schemeClr val="bg1"/>
                  </a:solidFill>
                </a:rPr>
                <a:t>SISTEMAS</a:t>
              </a:r>
            </a:p>
          </p:txBody>
        </p:sp>
      </p:grpSp>
      <p:grpSp>
        <p:nvGrpSpPr>
          <p:cNvPr id="20" name="Agrupar 19"/>
          <p:cNvGrpSpPr/>
          <p:nvPr/>
        </p:nvGrpSpPr>
        <p:grpSpPr>
          <a:xfrm>
            <a:off x="-1174488" y="91765"/>
            <a:ext cx="3954847" cy="4699000"/>
            <a:chOff x="-787400" y="368300"/>
            <a:chExt cx="3954847" cy="4699000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31" name="Retângulo 6"/>
            <p:cNvSpPr/>
            <p:nvPr/>
          </p:nvSpPr>
          <p:spPr>
            <a:xfrm>
              <a:off x="-787400" y="800100"/>
              <a:ext cx="3797300" cy="4267200"/>
            </a:xfrm>
            <a:custGeom>
              <a:avLst/>
              <a:gdLst>
                <a:gd name="connsiteX0" fmla="*/ 0 w 2971800"/>
                <a:gd name="connsiteY0" fmla="*/ 0 h 3276600"/>
                <a:gd name="connsiteX1" fmla="*/ 2971800 w 2971800"/>
                <a:gd name="connsiteY1" fmla="*/ 0 h 3276600"/>
                <a:gd name="connsiteX2" fmla="*/ 2971800 w 2971800"/>
                <a:gd name="connsiteY2" fmla="*/ 3276600 h 3276600"/>
                <a:gd name="connsiteX3" fmla="*/ 0 w 2971800"/>
                <a:gd name="connsiteY3" fmla="*/ 3276600 h 3276600"/>
                <a:gd name="connsiteX4" fmla="*/ 0 w 2971800"/>
                <a:gd name="connsiteY4" fmla="*/ 0 h 3276600"/>
                <a:gd name="connsiteX0" fmla="*/ 0 w 2971800"/>
                <a:gd name="connsiteY0" fmla="*/ 0 h 4483100"/>
                <a:gd name="connsiteX1" fmla="*/ 2971800 w 2971800"/>
                <a:gd name="connsiteY1" fmla="*/ 0 h 4483100"/>
                <a:gd name="connsiteX2" fmla="*/ 355600 w 2971800"/>
                <a:gd name="connsiteY2" fmla="*/ 4483100 h 4483100"/>
                <a:gd name="connsiteX3" fmla="*/ 0 w 2971800"/>
                <a:gd name="connsiteY3" fmla="*/ 3276600 h 4483100"/>
                <a:gd name="connsiteX4" fmla="*/ 0 w 2971800"/>
                <a:gd name="connsiteY4" fmla="*/ 0 h 4483100"/>
                <a:gd name="connsiteX0" fmla="*/ 381000 w 3352800"/>
                <a:gd name="connsiteY0" fmla="*/ 0 h 4483100"/>
                <a:gd name="connsiteX1" fmla="*/ 3352800 w 3352800"/>
                <a:gd name="connsiteY1" fmla="*/ 0 h 4483100"/>
                <a:gd name="connsiteX2" fmla="*/ 736600 w 3352800"/>
                <a:gd name="connsiteY2" fmla="*/ 4483100 h 4483100"/>
                <a:gd name="connsiteX3" fmla="*/ 0 w 3352800"/>
                <a:gd name="connsiteY3" fmla="*/ 2806700 h 4483100"/>
                <a:gd name="connsiteX4" fmla="*/ 381000 w 3352800"/>
                <a:gd name="connsiteY4" fmla="*/ 0 h 4483100"/>
                <a:gd name="connsiteX0" fmla="*/ 381000 w 3797300"/>
                <a:gd name="connsiteY0" fmla="*/ 0 h 4483100"/>
                <a:gd name="connsiteX1" fmla="*/ 3797300 w 3797300"/>
                <a:gd name="connsiteY1" fmla="*/ 1714500 h 4483100"/>
                <a:gd name="connsiteX2" fmla="*/ 736600 w 3797300"/>
                <a:gd name="connsiteY2" fmla="*/ 4483100 h 4483100"/>
                <a:gd name="connsiteX3" fmla="*/ 0 w 3797300"/>
                <a:gd name="connsiteY3" fmla="*/ 2806700 h 4483100"/>
                <a:gd name="connsiteX4" fmla="*/ 381000 w 3797300"/>
                <a:gd name="connsiteY4" fmla="*/ 0 h 4483100"/>
                <a:gd name="connsiteX0" fmla="*/ 1676400 w 3797300"/>
                <a:gd name="connsiteY0" fmla="*/ 0 h 4267200"/>
                <a:gd name="connsiteX1" fmla="*/ 3797300 w 3797300"/>
                <a:gd name="connsiteY1" fmla="*/ 1498600 h 4267200"/>
                <a:gd name="connsiteX2" fmla="*/ 736600 w 3797300"/>
                <a:gd name="connsiteY2" fmla="*/ 4267200 h 4267200"/>
                <a:gd name="connsiteX3" fmla="*/ 0 w 3797300"/>
                <a:gd name="connsiteY3" fmla="*/ 2590800 h 4267200"/>
                <a:gd name="connsiteX4" fmla="*/ 1676400 w 3797300"/>
                <a:gd name="connsiteY4" fmla="*/ 0 h 4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300" h="4267200">
                  <a:moveTo>
                    <a:pt x="1676400" y="0"/>
                  </a:moveTo>
                  <a:lnTo>
                    <a:pt x="3797300" y="1498600"/>
                  </a:lnTo>
                  <a:lnTo>
                    <a:pt x="736600" y="4267200"/>
                  </a:lnTo>
                  <a:lnTo>
                    <a:pt x="0" y="2590800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47" y="368300"/>
              <a:ext cx="2667000" cy="2667000"/>
            </a:xfrm>
            <a:prstGeom prst="rect">
              <a:avLst/>
            </a:prstGeom>
            <a:noFill/>
          </p:spPr>
        </p:pic>
      </p:grpSp>
      <p:grpSp>
        <p:nvGrpSpPr>
          <p:cNvPr id="33" name="Grupo 13"/>
          <p:cNvGrpSpPr/>
          <p:nvPr/>
        </p:nvGrpSpPr>
        <p:grpSpPr>
          <a:xfrm>
            <a:off x="3410498" y="5029770"/>
            <a:ext cx="3601945" cy="749301"/>
            <a:chOff x="1993900" y="5029200"/>
            <a:chExt cx="3601945" cy="749301"/>
          </a:xfrm>
        </p:grpSpPr>
        <p:sp>
          <p:nvSpPr>
            <p:cNvPr id="34" name="Retângulo de cantos arredondados 10"/>
            <p:cNvSpPr/>
            <p:nvPr/>
          </p:nvSpPr>
          <p:spPr>
            <a:xfrm>
              <a:off x="1993900" y="5029200"/>
              <a:ext cx="3601945" cy="749301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1993900" y="5205799"/>
              <a:ext cx="3033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PROJETO SMART TRASH</a:t>
              </a:r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038" y="5092531"/>
              <a:ext cx="568807" cy="568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614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5782235" y="350841"/>
            <a:ext cx="1892502" cy="584775"/>
          </a:xfrm>
          <a:prstGeom prst="rect">
            <a:avLst/>
          </a:prstGeom>
          <a:solidFill>
            <a:srgbClr val="20B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297115" y="372554"/>
            <a:ext cx="5415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PLANOS PARA O </a:t>
            </a:r>
            <a:r>
              <a:rPr lang="pt-B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FUTURO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93229181"/>
              </p:ext>
            </p:extLst>
          </p:nvPr>
        </p:nvGraphicFramePr>
        <p:xfrm>
          <a:off x="7520703" y="-395711"/>
          <a:ext cx="7566897" cy="5772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lipse 6"/>
          <p:cNvSpPr/>
          <p:nvPr/>
        </p:nvSpPr>
        <p:spPr>
          <a:xfrm>
            <a:off x="6877050" y="2490734"/>
            <a:ext cx="2838450" cy="2838450"/>
          </a:xfrm>
          <a:prstGeom prst="ellipse">
            <a:avLst/>
          </a:prstGeom>
          <a:solidFill>
            <a:srgbClr val="20B632"/>
          </a:solidFill>
          <a:ln w="203200">
            <a:solidFill>
              <a:srgbClr val="FFFFFF">
                <a:alpha val="5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25" y="3079500"/>
            <a:ext cx="1135499" cy="113549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386233" y="4409335"/>
            <a:ext cx="1879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EXPANSÃO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20" y="1574783"/>
            <a:ext cx="996095" cy="99609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499038" y="1868893"/>
            <a:ext cx="197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PARCERIAS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79537" y="5119021"/>
            <a:ext cx="54580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GOVERNO – LICITAÇÃO</a:t>
            </a:r>
          </a:p>
          <a:p>
            <a:r>
              <a:rPr lang="pt-BR" sz="4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REDES FAST FOOD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AFFA4E8-8246-4179-9B22-4733FACC7E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20" y="2619879"/>
            <a:ext cx="809121" cy="80912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FD77C3-C8AE-4F71-9B27-AA61AA78D1D1}"/>
              </a:ext>
            </a:extLst>
          </p:cNvPr>
          <p:cNvSpPr txBox="1"/>
          <p:nvPr/>
        </p:nvSpPr>
        <p:spPr>
          <a:xfrm>
            <a:off x="2597944" y="2848667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SOM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4CCE12C9-447B-4193-88F7-18C28935449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06" y="3680358"/>
            <a:ext cx="809121" cy="80912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A495CB1-77D1-4860-8D48-F9CD71DEA0A5}"/>
              </a:ext>
            </a:extLst>
          </p:cNvPr>
          <p:cNvSpPr txBox="1"/>
          <p:nvPr/>
        </p:nvSpPr>
        <p:spPr>
          <a:xfrm>
            <a:off x="2443814" y="3835283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4226149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no interior, pessoa, silhueta, janela&#10;&#10;Descrição gerada automaticamente">
            <a:extLst>
              <a:ext uri="{FF2B5EF4-FFF2-40B4-BE49-F238E27FC236}">
                <a16:creationId xmlns:a16="http://schemas.microsoft.com/office/drawing/2014/main" id="{0EE65372-7EE8-4CA9-9FDC-7BA89C3B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BB9B84-0B53-41F7-A986-02528C5171AD}"/>
              </a:ext>
            </a:extLst>
          </p:cNvPr>
          <p:cNvSpPr txBox="1"/>
          <p:nvPr/>
        </p:nvSpPr>
        <p:spPr>
          <a:xfrm>
            <a:off x="2776181" y="2840382"/>
            <a:ext cx="6639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CONSIDERAÇÕES FINAIS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1159FDC-A271-4442-8C62-C44FDF5DFC77}"/>
              </a:ext>
            </a:extLst>
          </p:cNvPr>
          <p:cNvCxnSpPr/>
          <p:nvPr/>
        </p:nvCxnSpPr>
        <p:spPr>
          <a:xfrm>
            <a:off x="3308528" y="3648213"/>
            <a:ext cx="55924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736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/>
          <p:cNvGrpSpPr/>
          <p:nvPr/>
        </p:nvGrpSpPr>
        <p:grpSpPr>
          <a:xfrm>
            <a:off x="4763002" y="1500541"/>
            <a:ext cx="2999704" cy="1875358"/>
            <a:chOff x="3598363" y="1730865"/>
            <a:chExt cx="4358187" cy="2724655"/>
          </a:xfrm>
        </p:grpSpPr>
        <p:grpSp>
          <p:nvGrpSpPr>
            <p:cNvPr id="16" name="Agrupar 15"/>
            <p:cNvGrpSpPr/>
            <p:nvPr/>
          </p:nvGrpSpPr>
          <p:grpSpPr>
            <a:xfrm>
              <a:off x="3598363" y="1730865"/>
              <a:ext cx="3063694" cy="2548560"/>
              <a:chOff x="3787049" y="1985242"/>
              <a:chExt cx="2391682" cy="1989541"/>
            </a:xfrm>
          </p:grpSpPr>
          <p:sp>
            <p:nvSpPr>
              <p:cNvPr id="18" name="Retângulo 17"/>
              <p:cNvSpPr/>
              <p:nvPr/>
            </p:nvSpPr>
            <p:spPr>
              <a:xfrm>
                <a:off x="3818799" y="2051050"/>
                <a:ext cx="2328001" cy="131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esultado de imagem para mac 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049" y="1985242"/>
                <a:ext cx="2391682" cy="19895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Agrupar 11"/>
            <p:cNvGrpSpPr/>
            <p:nvPr/>
          </p:nvGrpSpPr>
          <p:grpSpPr>
            <a:xfrm>
              <a:off x="5591482" y="3089960"/>
              <a:ext cx="2365068" cy="1365560"/>
              <a:chOff x="5591482" y="3089960"/>
              <a:chExt cx="2365068" cy="1365560"/>
            </a:xfrm>
          </p:grpSpPr>
          <p:sp>
            <p:nvSpPr>
              <p:cNvPr id="14" name="Retângulo 13"/>
              <p:cNvSpPr/>
              <p:nvPr/>
            </p:nvSpPr>
            <p:spPr>
              <a:xfrm>
                <a:off x="5870575" y="3143250"/>
                <a:ext cx="1806575" cy="11361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6" descr="Resultado de imagem para macbook 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1482" y="3089960"/>
                <a:ext cx="2365068" cy="1365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0" name="Agrupar 19"/>
          <p:cNvGrpSpPr/>
          <p:nvPr/>
        </p:nvGrpSpPr>
        <p:grpSpPr>
          <a:xfrm>
            <a:off x="3747397" y="3573980"/>
            <a:ext cx="4797147" cy="1200329"/>
            <a:chOff x="3918988" y="3533900"/>
            <a:chExt cx="4797147" cy="1200329"/>
          </a:xfrm>
        </p:grpSpPr>
        <p:grpSp>
          <p:nvGrpSpPr>
            <p:cNvPr id="21" name="Agrupar 20"/>
            <p:cNvGrpSpPr/>
            <p:nvPr/>
          </p:nvGrpSpPr>
          <p:grpSpPr>
            <a:xfrm>
              <a:off x="4265849" y="3533900"/>
              <a:ext cx="4084320" cy="830997"/>
              <a:chOff x="4265849" y="3533900"/>
              <a:chExt cx="4084320" cy="830997"/>
            </a:xfrm>
          </p:grpSpPr>
          <p:sp>
            <p:nvSpPr>
              <p:cNvPr id="23" name="CaixaDeTexto 22"/>
              <p:cNvSpPr txBox="1"/>
              <p:nvPr/>
            </p:nvSpPr>
            <p:spPr>
              <a:xfrm>
                <a:off x="4804969" y="3533900"/>
                <a:ext cx="302518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8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AMBITEC</a:t>
                </a:r>
              </a:p>
            </p:txBody>
          </p:sp>
          <p:cxnSp>
            <p:nvCxnSpPr>
              <p:cNvPr id="24" name="Conector reto 23"/>
              <p:cNvCxnSpPr/>
              <p:nvPr/>
            </p:nvCxnSpPr>
            <p:spPr>
              <a:xfrm>
                <a:off x="4265849" y="4364897"/>
                <a:ext cx="408432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CaixaDeTexto 21"/>
            <p:cNvSpPr txBox="1"/>
            <p:nvPr/>
          </p:nvSpPr>
          <p:spPr>
            <a:xfrm>
              <a:off x="3918988" y="4364897"/>
              <a:ext cx="4797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RECLICLE SUA MENTE E SUAS ATITUDES</a:t>
              </a: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99" y="1359864"/>
            <a:ext cx="1856691" cy="1237691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68" y="2451493"/>
            <a:ext cx="962924" cy="64189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FB68F9-B26E-4B74-A087-3590CB7376F7}"/>
              </a:ext>
            </a:extLst>
          </p:cNvPr>
          <p:cNvSpPr txBox="1"/>
          <p:nvPr/>
        </p:nvSpPr>
        <p:spPr>
          <a:xfrm>
            <a:off x="4244359" y="4947852"/>
            <a:ext cx="3803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84193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2000">
              <a:srgbClr val="92D050"/>
            </a:gs>
            <a:gs pos="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56" b="-196"/>
          <a:stretch/>
        </p:blipFill>
        <p:spPr bwMode="auto">
          <a:xfrm>
            <a:off x="0" y="-33994"/>
            <a:ext cx="1223327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reto 39"/>
          <p:cNvCxnSpPr/>
          <p:nvPr/>
        </p:nvCxnSpPr>
        <p:spPr>
          <a:xfrm>
            <a:off x="4321462" y="3737906"/>
            <a:ext cx="40904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Arredondado 41"/>
          <p:cNvSpPr/>
          <p:nvPr/>
        </p:nvSpPr>
        <p:spPr>
          <a:xfrm>
            <a:off x="7906210" y="1469176"/>
            <a:ext cx="4285789" cy="1079608"/>
          </a:xfrm>
          <a:prstGeom prst="roundRect">
            <a:avLst/>
          </a:prstGeom>
          <a:solidFill>
            <a:srgbClr val="3B383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Arredondado 42"/>
          <p:cNvSpPr/>
          <p:nvPr/>
        </p:nvSpPr>
        <p:spPr>
          <a:xfrm>
            <a:off x="1587500" y="1408451"/>
            <a:ext cx="2893004" cy="1225298"/>
          </a:xfrm>
          <a:prstGeom prst="roundRect">
            <a:avLst/>
          </a:prstGeom>
          <a:solidFill>
            <a:srgbClr val="3B383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Arredondado 35"/>
          <p:cNvSpPr/>
          <p:nvPr/>
        </p:nvSpPr>
        <p:spPr>
          <a:xfrm>
            <a:off x="73378" y="3146822"/>
            <a:ext cx="4248084" cy="1104157"/>
          </a:xfrm>
          <a:prstGeom prst="roundRect">
            <a:avLst/>
          </a:prstGeom>
          <a:solidFill>
            <a:srgbClr val="3B383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Arredondado 27"/>
          <p:cNvSpPr/>
          <p:nvPr/>
        </p:nvSpPr>
        <p:spPr>
          <a:xfrm>
            <a:off x="8411934" y="3249868"/>
            <a:ext cx="3353968" cy="1012460"/>
          </a:xfrm>
          <a:prstGeom prst="roundRect">
            <a:avLst/>
          </a:prstGeom>
          <a:solidFill>
            <a:srgbClr val="3B383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/>
          <p:cNvGrpSpPr/>
          <p:nvPr/>
        </p:nvGrpSpPr>
        <p:grpSpPr>
          <a:xfrm>
            <a:off x="5134122" y="2522333"/>
            <a:ext cx="1959429" cy="1959429"/>
            <a:chOff x="5136923" y="1391496"/>
            <a:chExt cx="1959429" cy="1959429"/>
          </a:xfrm>
        </p:grpSpPr>
        <p:sp>
          <p:nvSpPr>
            <p:cNvPr id="5" name="Elipse 4"/>
            <p:cNvSpPr/>
            <p:nvPr/>
          </p:nvSpPr>
          <p:spPr>
            <a:xfrm>
              <a:off x="5136923" y="1391496"/>
              <a:ext cx="1959429" cy="19594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040" y="1735324"/>
              <a:ext cx="1193393" cy="1193393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3339338" y="215528"/>
            <a:ext cx="562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PROBLEMAS &amp; JUSTIFICATIVA</a:t>
            </a:r>
          </a:p>
        </p:txBody>
      </p:sp>
      <p:graphicFrame>
        <p:nvGraphicFramePr>
          <p:cNvPr id="31" name="Diagrama 30"/>
          <p:cNvGraphicFramePr/>
          <p:nvPr>
            <p:extLst>
              <p:ext uri="{D42A27DB-BD31-4B8C-83A1-F6EECF244321}">
                <p14:modId xmlns:p14="http://schemas.microsoft.com/office/powerpoint/2010/main" val="1740619802"/>
              </p:ext>
            </p:extLst>
          </p:nvPr>
        </p:nvGraphicFramePr>
        <p:xfrm>
          <a:off x="7036242" y="3756098"/>
          <a:ext cx="4831356" cy="3367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2" name="Diagrama 31"/>
          <p:cNvGraphicFramePr/>
          <p:nvPr>
            <p:extLst>
              <p:ext uri="{D42A27DB-BD31-4B8C-83A1-F6EECF244321}">
                <p14:modId xmlns:p14="http://schemas.microsoft.com/office/powerpoint/2010/main" val="2755481318"/>
              </p:ext>
            </p:extLst>
          </p:nvPr>
        </p:nvGraphicFramePr>
        <p:xfrm>
          <a:off x="40705" y="4250980"/>
          <a:ext cx="4042914" cy="2392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5" name="Retângulo 34"/>
          <p:cNvSpPr/>
          <p:nvPr/>
        </p:nvSpPr>
        <p:spPr>
          <a:xfrm>
            <a:off x="7906211" y="1471566"/>
            <a:ext cx="44657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No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Brasil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estima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-se que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2015, 41,6% dos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78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milhões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toneladas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lixo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gerado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não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foram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destinados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lugar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correto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8443637" y="3292640"/>
            <a:ext cx="33539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Sustentabilidade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problema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que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cada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vez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mais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é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tema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debates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internacionais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1881051" y="1471566"/>
            <a:ext cx="25523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Só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cidade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do Rio de Janeiro, é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gerado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diariamente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cerca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150 mil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toneladas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lixo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urbano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-5601" y="3162260"/>
            <a:ext cx="4267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Estipula-se que até o final de 2020 seja o prazo final para que haja uma contenção contra os danos ambientais, senão os danos poderão ser irreversíveis.</a:t>
            </a:r>
          </a:p>
        </p:txBody>
      </p:sp>
      <p:cxnSp>
        <p:nvCxnSpPr>
          <p:cNvPr id="18" name="Conector reto 17"/>
          <p:cNvCxnSpPr/>
          <p:nvPr/>
        </p:nvCxnSpPr>
        <p:spPr>
          <a:xfrm flipV="1">
            <a:off x="7018440" y="2271541"/>
            <a:ext cx="728728" cy="5082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H="1" flipV="1">
            <a:off x="4480505" y="2271541"/>
            <a:ext cx="693170" cy="50820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9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92D050"/>
            </a:gs>
            <a:gs pos="0">
              <a:schemeClr val="accent6">
                <a:lumMod val="75000"/>
              </a:schemeClr>
            </a:gs>
            <a:gs pos="100000">
              <a:schemeClr val="accent6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 Arredondado 31"/>
          <p:cNvSpPr/>
          <p:nvPr/>
        </p:nvSpPr>
        <p:spPr>
          <a:xfrm>
            <a:off x="3805057" y="5443172"/>
            <a:ext cx="8173583" cy="1231948"/>
          </a:xfrm>
          <a:prstGeom prst="roundRect">
            <a:avLst/>
          </a:prstGeom>
          <a:solidFill>
            <a:srgbClr val="F2F2F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Arredondado 4"/>
          <p:cNvSpPr/>
          <p:nvPr/>
        </p:nvSpPr>
        <p:spPr>
          <a:xfrm>
            <a:off x="158658" y="5536295"/>
            <a:ext cx="3334931" cy="1077218"/>
          </a:xfrm>
          <a:prstGeom prst="roundRect">
            <a:avLst/>
          </a:prstGeom>
          <a:solidFill>
            <a:srgbClr val="F2F2F2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29"/>
          <p:cNvSpPr/>
          <p:nvPr/>
        </p:nvSpPr>
        <p:spPr>
          <a:xfrm rot="14041242">
            <a:off x="8314790" y="1656800"/>
            <a:ext cx="549628" cy="3120365"/>
          </a:xfrm>
          <a:custGeom>
            <a:avLst/>
            <a:gdLst>
              <a:gd name="connsiteX0" fmla="*/ 0 w 458405"/>
              <a:gd name="connsiteY0" fmla="*/ 3274986 h 3274986"/>
              <a:gd name="connsiteX1" fmla="*/ 229203 w 458405"/>
              <a:gd name="connsiteY1" fmla="*/ 0 h 3274986"/>
              <a:gd name="connsiteX2" fmla="*/ 458405 w 458405"/>
              <a:gd name="connsiteY2" fmla="*/ 3274986 h 3274986"/>
              <a:gd name="connsiteX3" fmla="*/ 0 w 458405"/>
              <a:gd name="connsiteY3" fmla="*/ 3274986 h 3274986"/>
              <a:gd name="connsiteX0" fmla="*/ 0 w 458405"/>
              <a:gd name="connsiteY0" fmla="*/ 3274986 h 3274986"/>
              <a:gd name="connsiteX1" fmla="*/ 229203 w 458405"/>
              <a:gd name="connsiteY1" fmla="*/ 0 h 3274986"/>
              <a:gd name="connsiteX2" fmla="*/ 360516 w 458405"/>
              <a:gd name="connsiteY2" fmla="*/ 315440 h 3274986"/>
              <a:gd name="connsiteX3" fmla="*/ 458405 w 458405"/>
              <a:gd name="connsiteY3" fmla="*/ 3274986 h 3274986"/>
              <a:gd name="connsiteX4" fmla="*/ 0 w 458405"/>
              <a:gd name="connsiteY4" fmla="*/ 3274986 h 3274986"/>
              <a:gd name="connsiteX0" fmla="*/ 0 w 458405"/>
              <a:gd name="connsiteY0" fmla="*/ 3090754 h 3090754"/>
              <a:gd name="connsiteX1" fmla="*/ 238384 w 458405"/>
              <a:gd name="connsiteY1" fmla="*/ 0 h 3090754"/>
              <a:gd name="connsiteX2" fmla="*/ 360516 w 458405"/>
              <a:gd name="connsiteY2" fmla="*/ 131208 h 3090754"/>
              <a:gd name="connsiteX3" fmla="*/ 458405 w 458405"/>
              <a:gd name="connsiteY3" fmla="*/ 3090754 h 3090754"/>
              <a:gd name="connsiteX4" fmla="*/ 0 w 458405"/>
              <a:gd name="connsiteY4" fmla="*/ 3090754 h 3090754"/>
              <a:gd name="connsiteX0" fmla="*/ 0 w 539665"/>
              <a:gd name="connsiteY0" fmla="*/ 3090754 h 3119071"/>
              <a:gd name="connsiteX1" fmla="*/ 238384 w 539665"/>
              <a:gd name="connsiteY1" fmla="*/ 0 h 3119071"/>
              <a:gd name="connsiteX2" fmla="*/ 360516 w 539665"/>
              <a:gd name="connsiteY2" fmla="*/ 131208 h 3119071"/>
              <a:gd name="connsiteX3" fmla="*/ 539665 w 539665"/>
              <a:gd name="connsiteY3" fmla="*/ 3119071 h 3119071"/>
              <a:gd name="connsiteX4" fmla="*/ 0 w 539665"/>
              <a:gd name="connsiteY4" fmla="*/ 3090754 h 3119071"/>
              <a:gd name="connsiteX0" fmla="*/ 0 w 783862"/>
              <a:gd name="connsiteY0" fmla="*/ 3161637 h 3161637"/>
              <a:gd name="connsiteX1" fmla="*/ 482581 w 783862"/>
              <a:gd name="connsiteY1" fmla="*/ 0 h 3161637"/>
              <a:gd name="connsiteX2" fmla="*/ 604713 w 783862"/>
              <a:gd name="connsiteY2" fmla="*/ 131208 h 3161637"/>
              <a:gd name="connsiteX3" fmla="*/ 783862 w 783862"/>
              <a:gd name="connsiteY3" fmla="*/ 3119071 h 3161637"/>
              <a:gd name="connsiteX4" fmla="*/ 0 w 783862"/>
              <a:gd name="connsiteY4" fmla="*/ 3161637 h 3161637"/>
              <a:gd name="connsiteX0" fmla="*/ 0 w 664838"/>
              <a:gd name="connsiteY0" fmla="*/ 3161637 h 3161637"/>
              <a:gd name="connsiteX1" fmla="*/ 482581 w 664838"/>
              <a:gd name="connsiteY1" fmla="*/ 0 h 3161637"/>
              <a:gd name="connsiteX2" fmla="*/ 604713 w 664838"/>
              <a:gd name="connsiteY2" fmla="*/ 131208 h 3161637"/>
              <a:gd name="connsiteX3" fmla="*/ 664838 w 664838"/>
              <a:gd name="connsiteY3" fmla="*/ 2840000 h 3161637"/>
              <a:gd name="connsiteX4" fmla="*/ 0 w 664838"/>
              <a:gd name="connsiteY4" fmla="*/ 3161637 h 3161637"/>
              <a:gd name="connsiteX0" fmla="*/ 0 w 549628"/>
              <a:gd name="connsiteY0" fmla="*/ 2943790 h 2943790"/>
              <a:gd name="connsiteX1" fmla="*/ 367371 w 549628"/>
              <a:gd name="connsiteY1" fmla="*/ 0 h 2943790"/>
              <a:gd name="connsiteX2" fmla="*/ 489503 w 549628"/>
              <a:gd name="connsiteY2" fmla="*/ 131208 h 2943790"/>
              <a:gd name="connsiteX3" fmla="*/ 549628 w 549628"/>
              <a:gd name="connsiteY3" fmla="*/ 2840000 h 2943790"/>
              <a:gd name="connsiteX4" fmla="*/ 0 w 549628"/>
              <a:gd name="connsiteY4" fmla="*/ 2943790 h 2943790"/>
              <a:gd name="connsiteX0" fmla="*/ 0 w 549628"/>
              <a:gd name="connsiteY0" fmla="*/ 2874077 h 2874077"/>
              <a:gd name="connsiteX1" fmla="*/ 303007 w 549628"/>
              <a:gd name="connsiteY1" fmla="*/ 0 h 2874077"/>
              <a:gd name="connsiteX2" fmla="*/ 489503 w 549628"/>
              <a:gd name="connsiteY2" fmla="*/ 61495 h 2874077"/>
              <a:gd name="connsiteX3" fmla="*/ 549628 w 549628"/>
              <a:gd name="connsiteY3" fmla="*/ 2770287 h 2874077"/>
              <a:gd name="connsiteX4" fmla="*/ 0 w 549628"/>
              <a:gd name="connsiteY4" fmla="*/ 2874077 h 287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628" h="2874077">
                <a:moveTo>
                  <a:pt x="0" y="2874077"/>
                </a:moveTo>
                <a:lnTo>
                  <a:pt x="303007" y="0"/>
                </a:lnTo>
                <a:cubicBezTo>
                  <a:pt x="312126" y="111811"/>
                  <a:pt x="480384" y="-50316"/>
                  <a:pt x="489503" y="61495"/>
                </a:cubicBezTo>
                <a:lnTo>
                  <a:pt x="549628" y="2770287"/>
                </a:lnTo>
                <a:lnTo>
                  <a:pt x="0" y="2874077"/>
                </a:lnTo>
                <a:close/>
              </a:path>
            </a:pathLst>
          </a:custGeom>
          <a:solidFill>
            <a:srgbClr val="F2F2F2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rot="18668574">
            <a:off x="5854771" y="1427049"/>
            <a:ext cx="458405" cy="3090754"/>
          </a:xfrm>
          <a:custGeom>
            <a:avLst/>
            <a:gdLst>
              <a:gd name="connsiteX0" fmla="*/ 0 w 458405"/>
              <a:gd name="connsiteY0" fmla="*/ 3274986 h 3274986"/>
              <a:gd name="connsiteX1" fmla="*/ 229203 w 458405"/>
              <a:gd name="connsiteY1" fmla="*/ 0 h 3274986"/>
              <a:gd name="connsiteX2" fmla="*/ 458405 w 458405"/>
              <a:gd name="connsiteY2" fmla="*/ 3274986 h 3274986"/>
              <a:gd name="connsiteX3" fmla="*/ 0 w 458405"/>
              <a:gd name="connsiteY3" fmla="*/ 3274986 h 3274986"/>
              <a:gd name="connsiteX0" fmla="*/ 0 w 458405"/>
              <a:gd name="connsiteY0" fmla="*/ 3274986 h 3274986"/>
              <a:gd name="connsiteX1" fmla="*/ 229203 w 458405"/>
              <a:gd name="connsiteY1" fmla="*/ 0 h 3274986"/>
              <a:gd name="connsiteX2" fmla="*/ 360516 w 458405"/>
              <a:gd name="connsiteY2" fmla="*/ 315440 h 3274986"/>
              <a:gd name="connsiteX3" fmla="*/ 458405 w 458405"/>
              <a:gd name="connsiteY3" fmla="*/ 3274986 h 3274986"/>
              <a:gd name="connsiteX4" fmla="*/ 0 w 458405"/>
              <a:gd name="connsiteY4" fmla="*/ 3274986 h 3274986"/>
              <a:gd name="connsiteX0" fmla="*/ 0 w 458405"/>
              <a:gd name="connsiteY0" fmla="*/ 3090754 h 3090754"/>
              <a:gd name="connsiteX1" fmla="*/ 238384 w 458405"/>
              <a:gd name="connsiteY1" fmla="*/ 0 h 3090754"/>
              <a:gd name="connsiteX2" fmla="*/ 360516 w 458405"/>
              <a:gd name="connsiteY2" fmla="*/ 131208 h 3090754"/>
              <a:gd name="connsiteX3" fmla="*/ 458405 w 458405"/>
              <a:gd name="connsiteY3" fmla="*/ 3090754 h 3090754"/>
              <a:gd name="connsiteX4" fmla="*/ 0 w 458405"/>
              <a:gd name="connsiteY4" fmla="*/ 3090754 h 3090754"/>
              <a:gd name="connsiteX0" fmla="*/ 0 w 458405"/>
              <a:gd name="connsiteY0" fmla="*/ 3090754 h 3090754"/>
              <a:gd name="connsiteX1" fmla="*/ 238384 w 458405"/>
              <a:gd name="connsiteY1" fmla="*/ 0 h 3090754"/>
              <a:gd name="connsiteX2" fmla="*/ 395148 w 458405"/>
              <a:gd name="connsiteY2" fmla="*/ 151544 h 3090754"/>
              <a:gd name="connsiteX3" fmla="*/ 458405 w 458405"/>
              <a:gd name="connsiteY3" fmla="*/ 3090754 h 3090754"/>
              <a:gd name="connsiteX4" fmla="*/ 0 w 458405"/>
              <a:gd name="connsiteY4" fmla="*/ 3090754 h 309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05" h="3090754">
                <a:moveTo>
                  <a:pt x="0" y="3090754"/>
                </a:moveTo>
                <a:lnTo>
                  <a:pt x="238384" y="0"/>
                </a:lnTo>
                <a:cubicBezTo>
                  <a:pt x="247503" y="111811"/>
                  <a:pt x="386029" y="39733"/>
                  <a:pt x="395148" y="151544"/>
                </a:cubicBezTo>
                <a:lnTo>
                  <a:pt x="458405" y="3090754"/>
                </a:lnTo>
                <a:lnTo>
                  <a:pt x="0" y="3090754"/>
                </a:lnTo>
                <a:close/>
              </a:path>
            </a:pathLst>
          </a:custGeom>
          <a:solidFill>
            <a:srgbClr val="F2F2F2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riângulo isósceles 2"/>
          <p:cNvSpPr/>
          <p:nvPr/>
        </p:nvSpPr>
        <p:spPr>
          <a:xfrm rot="13798068">
            <a:off x="3242668" y="1298289"/>
            <a:ext cx="386833" cy="3632896"/>
          </a:xfrm>
          <a:custGeom>
            <a:avLst/>
            <a:gdLst>
              <a:gd name="connsiteX0" fmla="*/ 0 w 458405"/>
              <a:gd name="connsiteY0" fmla="*/ 3625119 h 3625119"/>
              <a:gd name="connsiteX1" fmla="*/ 458405 w 458405"/>
              <a:gd name="connsiteY1" fmla="*/ 0 h 3625119"/>
              <a:gd name="connsiteX2" fmla="*/ 458405 w 458405"/>
              <a:gd name="connsiteY2" fmla="*/ 3625119 h 3625119"/>
              <a:gd name="connsiteX3" fmla="*/ 0 w 458405"/>
              <a:gd name="connsiteY3" fmla="*/ 3625119 h 3625119"/>
              <a:gd name="connsiteX0" fmla="*/ 0 w 386833"/>
              <a:gd name="connsiteY0" fmla="*/ 3618898 h 3625119"/>
              <a:gd name="connsiteX1" fmla="*/ 386833 w 386833"/>
              <a:gd name="connsiteY1" fmla="*/ 0 h 3625119"/>
              <a:gd name="connsiteX2" fmla="*/ 386833 w 386833"/>
              <a:gd name="connsiteY2" fmla="*/ 3625119 h 3625119"/>
              <a:gd name="connsiteX3" fmla="*/ 0 w 386833"/>
              <a:gd name="connsiteY3" fmla="*/ 3618898 h 3625119"/>
              <a:gd name="connsiteX0" fmla="*/ 0 w 386833"/>
              <a:gd name="connsiteY0" fmla="*/ 3618898 h 3632896"/>
              <a:gd name="connsiteX1" fmla="*/ 386833 w 386833"/>
              <a:gd name="connsiteY1" fmla="*/ 0 h 3632896"/>
              <a:gd name="connsiteX2" fmla="*/ 297368 w 386833"/>
              <a:gd name="connsiteY2" fmla="*/ 3632896 h 3632896"/>
              <a:gd name="connsiteX3" fmla="*/ 0 w 386833"/>
              <a:gd name="connsiteY3" fmla="*/ 3618898 h 363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33" h="3632896">
                <a:moveTo>
                  <a:pt x="0" y="3618898"/>
                </a:moveTo>
                <a:lnTo>
                  <a:pt x="386833" y="0"/>
                </a:lnTo>
                <a:lnTo>
                  <a:pt x="297368" y="3632896"/>
                </a:lnTo>
                <a:lnTo>
                  <a:pt x="0" y="3618898"/>
                </a:lnTo>
                <a:close/>
              </a:path>
            </a:pathLst>
          </a:custGeom>
          <a:solidFill>
            <a:srgbClr val="F2F2F2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/>
          <p:cNvGrpSpPr/>
          <p:nvPr/>
        </p:nvGrpSpPr>
        <p:grpSpPr>
          <a:xfrm>
            <a:off x="562920" y="339633"/>
            <a:ext cx="4520692" cy="523220"/>
            <a:chOff x="548640" y="339634"/>
            <a:chExt cx="4520692" cy="523220"/>
          </a:xfrm>
        </p:grpSpPr>
        <p:sp>
          <p:nvSpPr>
            <p:cNvPr id="4" name="CaixaDeTexto 3"/>
            <p:cNvSpPr txBox="1"/>
            <p:nvPr/>
          </p:nvSpPr>
          <p:spPr>
            <a:xfrm>
              <a:off x="548640" y="339634"/>
              <a:ext cx="18421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AFDC7E"/>
                  </a:solidFill>
                  <a:latin typeface="Arial Rounded MT Bold" panose="020F0704030504030204" pitchFamily="34" charset="0"/>
                </a:rPr>
                <a:t>AMBITEC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2281646" y="339634"/>
              <a:ext cx="2787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chemeClr val="bg2">
                      <a:lumMod val="25000"/>
                    </a:schemeClr>
                  </a:solidFill>
                  <a:latin typeface="Arial Rounded MT Bold" panose="020F0704030504030204" pitchFamily="34" charset="0"/>
                </a:rPr>
                <a:t>SMART TRASH</a:t>
              </a:r>
            </a:p>
          </p:txBody>
        </p:sp>
      </p:grpSp>
      <p:sp>
        <p:nvSpPr>
          <p:cNvPr id="8" name="Triângulo isósceles 7"/>
          <p:cNvSpPr/>
          <p:nvPr/>
        </p:nvSpPr>
        <p:spPr>
          <a:xfrm rot="5400000">
            <a:off x="70386" y="446416"/>
            <a:ext cx="359199" cy="309654"/>
          </a:xfrm>
          <a:prstGeom prst="triangle">
            <a:avLst/>
          </a:prstGeom>
          <a:solidFill>
            <a:srgbClr val="AFDC7E"/>
          </a:solidFill>
          <a:ln>
            <a:solidFill>
              <a:srgbClr val="AFD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885478" y="5536295"/>
            <a:ext cx="8646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objetivo da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Trash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incentivar as pessoas a jogar seus resíduos no local adequado, e após uma certa quantidade de lixo acumulado, estes serem levados diretamente aos Centros de Reciclagem parceiras, diminuindo os custos dos intermediários e ajudando os mesmos na separação e reciclagem dos materiais.</a:t>
            </a:r>
          </a:p>
        </p:txBody>
      </p:sp>
      <p:grpSp>
        <p:nvGrpSpPr>
          <p:cNvPr id="14" name="Grupo 39"/>
          <p:cNvGrpSpPr/>
          <p:nvPr/>
        </p:nvGrpSpPr>
        <p:grpSpPr>
          <a:xfrm>
            <a:off x="275385" y="5650595"/>
            <a:ext cx="3111657" cy="740751"/>
            <a:chOff x="3125089" y="5095467"/>
            <a:chExt cx="3935269" cy="93681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036" y="5095467"/>
              <a:ext cx="936817" cy="936817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089" y="5413555"/>
              <a:ext cx="855896" cy="589211"/>
            </a:xfrm>
            <a:prstGeom prst="rect">
              <a:avLst/>
            </a:prstGeom>
          </p:spPr>
        </p:pic>
        <p:cxnSp>
          <p:nvCxnSpPr>
            <p:cNvPr id="17" name="Conector de seta reta 22"/>
            <p:cNvCxnSpPr/>
            <p:nvPr/>
          </p:nvCxnSpPr>
          <p:spPr>
            <a:xfrm>
              <a:off x="4137807" y="5708162"/>
              <a:ext cx="5440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015" y="5261941"/>
              <a:ext cx="770343" cy="770343"/>
            </a:xfrm>
            <a:prstGeom prst="rect">
              <a:avLst/>
            </a:prstGeom>
          </p:spPr>
        </p:pic>
        <p:cxnSp>
          <p:nvCxnSpPr>
            <p:cNvPr id="19" name="Conector de seta reta 36"/>
            <p:cNvCxnSpPr/>
            <p:nvPr/>
          </p:nvCxnSpPr>
          <p:spPr>
            <a:xfrm>
              <a:off x="5660108" y="5708160"/>
              <a:ext cx="5440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CaixaDeTexto 19"/>
          <p:cNvSpPr txBox="1"/>
          <p:nvPr/>
        </p:nvSpPr>
        <p:spPr>
          <a:xfrm>
            <a:off x="750370" y="4479731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MONITORAMENTO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071173" y="4457933"/>
            <a:ext cx="214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INTERATIVIDADE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4323921" y="2388249"/>
            <a:ext cx="125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ALERTAS</a:t>
            </a:r>
          </a:p>
        </p:txBody>
      </p:sp>
      <p:graphicFrame>
        <p:nvGraphicFramePr>
          <p:cNvPr id="28" name="Diagrama 27"/>
          <p:cNvGraphicFramePr/>
          <p:nvPr>
            <p:extLst>
              <p:ext uri="{D42A27DB-BD31-4B8C-83A1-F6EECF244321}">
                <p14:modId xmlns:p14="http://schemas.microsoft.com/office/powerpoint/2010/main" val="1848825238"/>
              </p:ext>
            </p:extLst>
          </p:nvPr>
        </p:nvGraphicFramePr>
        <p:xfrm>
          <a:off x="8216119" y="-1370435"/>
          <a:ext cx="6096000" cy="394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Retângulo 6"/>
          <p:cNvSpPr/>
          <p:nvPr/>
        </p:nvSpPr>
        <p:spPr>
          <a:xfrm>
            <a:off x="47626" y="47625"/>
            <a:ext cx="12091988" cy="6784249"/>
          </a:xfrm>
          <a:prstGeom prst="rect">
            <a:avLst/>
          </a:prstGeom>
          <a:noFill/>
          <a:ln w="98425">
            <a:solidFill>
              <a:srgbClr val="AFD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AFDC7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306">
            <a:off x="8973315" y="1261417"/>
            <a:ext cx="1915385" cy="1915385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4" y="3662129"/>
            <a:ext cx="717055" cy="717055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50" y="1563858"/>
            <a:ext cx="717055" cy="71705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51" y="3609335"/>
            <a:ext cx="717055" cy="7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1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12458700" y="1960881"/>
            <a:ext cx="1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grpSp>
        <p:nvGrpSpPr>
          <p:cNvPr id="3" name="Agrupar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028" name="Picture 4" descr="Imagem relacionada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62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57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Agrupar 11"/>
            <p:cNvGrpSpPr/>
            <p:nvPr/>
          </p:nvGrpSpPr>
          <p:grpSpPr>
            <a:xfrm>
              <a:off x="2763915" y="2157204"/>
              <a:ext cx="6260341" cy="2636869"/>
              <a:chOff x="2763915" y="2157204"/>
              <a:chExt cx="6260341" cy="2636869"/>
            </a:xfrm>
          </p:grpSpPr>
          <p:sp>
            <p:nvSpPr>
              <p:cNvPr id="14" name="CaixaDeTexto 13"/>
              <p:cNvSpPr txBox="1"/>
              <p:nvPr/>
            </p:nvSpPr>
            <p:spPr>
              <a:xfrm>
                <a:off x="3570387" y="2750273"/>
                <a:ext cx="488781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4400" dirty="0">
                    <a:solidFill>
                      <a:schemeClr val="bg1"/>
                    </a:solidFill>
                    <a:latin typeface="Arial Rounded MT Bold" panose="020F0704030504030204" pitchFamily="34" charset="0"/>
                  </a:rPr>
                  <a:t>PLANEJAMENTO</a:t>
                </a:r>
              </a:p>
            </p:txBody>
          </p:sp>
          <p:sp>
            <p:nvSpPr>
              <p:cNvPr id="16" name="Arco 15"/>
              <p:cNvSpPr/>
              <p:nvPr/>
            </p:nvSpPr>
            <p:spPr>
              <a:xfrm rot="10800000">
                <a:off x="3239496" y="2380842"/>
                <a:ext cx="4686732" cy="1947543"/>
              </a:xfrm>
              <a:prstGeom prst="arc">
                <a:avLst>
                  <a:gd name="adj1" fmla="val 11865129"/>
                  <a:gd name="adj2" fmla="val 0"/>
                </a:avLst>
              </a:prstGeom>
              <a:ln w="571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" name="Conector reto 16"/>
              <p:cNvCxnSpPr/>
              <p:nvPr/>
            </p:nvCxnSpPr>
            <p:spPr>
              <a:xfrm>
                <a:off x="4457700" y="3519714"/>
                <a:ext cx="3468528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ixaDeTexto 17"/>
              <p:cNvSpPr txBox="1"/>
              <p:nvPr/>
            </p:nvSpPr>
            <p:spPr>
              <a:xfrm>
                <a:off x="5138438" y="3580117"/>
                <a:ext cx="2107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B050"/>
                    </a:solidFill>
                    <a:latin typeface="Arial Rounded MT Bold" panose="020F0704030504030204" pitchFamily="34" charset="0"/>
                    <a:cs typeface="Arial" panose="020B0604020202020204" pitchFamily="34" charset="0"/>
                  </a:rPr>
                  <a:t>Desenvolvimento</a:t>
                </a:r>
              </a:p>
            </p:txBody>
          </p:sp>
          <p:sp>
            <p:nvSpPr>
              <p:cNvPr id="20" name="Arco 19"/>
              <p:cNvSpPr/>
              <p:nvPr/>
            </p:nvSpPr>
            <p:spPr>
              <a:xfrm rot="3158385">
                <a:off x="2773807" y="3852806"/>
                <a:ext cx="931375" cy="951160"/>
              </a:xfrm>
              <a:prstGeom prst="arc">
                <a:avLst>
                  <a:gd name="adj1" fmla="val 16200000"/>
                  <a:gd name="adj2" fmla="val 9662231"/>
                </a:avLst>
              </a:prstGeom>
              <a:ln w="38100">
                <a:solidFill>
                  <a:schemeClr val="bg1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Imagem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57347">
                <a:off x="8465761" y="2157204"/>
                <a:ext cx="558495" cy="558495"/>
              </a:xfrm>
              <a:prstGeom prst="rect">
                <a:avLst/>
              </a:prstGeom>
            </p:spPr>
          </p:pic>
        </p:grp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878" y="3478832"/>
              <a:ext cx="871900" cy="871900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09" y="1880251"/>
            <a:ext cx="1001181" cy="1001181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86" y="1615604"/>
            <a:ext cx="1059238" cy="1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7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3526970"/>
            <a:ext cx="12192000" cy="3331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241800" y="266700"/>
            <a:ext cx="377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EQUIPE AMBITEC</a:t>
            </a:r>
          </a:p>
        </p:txBody>
      </p:sp>
      <p:sp>
        <p:nvSpPr>
          <p:cNvPr id="6" name="Texto Explicativo Retangular 5"/>
          <p:cNvSpPr/>
          <p:nvPr/>
        </p:nvSpPr>
        <p:spPr>
          <a:xfrm rot="10800000">
            <a:off x="234525" y="4713260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648483" y="851475"/>
            <a:ext cx="503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Revezamento de papeis durante o desenvolvimento</a:t>
            </a:r>
          </a:p>
        </p:txBody>
      </p:sp>
      <p:cxnSp>
        <p:nvCxnSpPr>
          <p:cNvPr id="16" name="Conector reto 15"/>
          <p:cNvCxnSpPr/>
          <p:nvPr/>
        </p:nvCxnSpPr>
        <p:spPr>
          <a:xfrm>
            <a:off x="5221248" y="1393372"/>
            <a:ext cx="16383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Homem em pé em frente a parede azul&#10;&#10;Descrição gerada automaticamente">
            <a:extLst>
              <a:ext uri="{FF2B5EF4-FFF2-40B4-BE49-F238E27FC236}">
                <a16:creationId xmlns:a16="http://schemas.microsoft.com/office/drawing/2014/main" id="{3777C315-6D9E-405D-A1CC-016916D0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t="27757" r="17937" b="15742"/>
          <a:stretch/>
        </p:blipFill>
        <p:spPr>
          <a:xfrm>
            <a:off x="119512" y="2607364"/>
            <a:ext cx="1869535" cy="1883554"/>
          </a:xfrm>
          <a:prstGeom prst="rect">
            <a:avLst/>
          </a:prstGeom>
        </p:spPr>
      </p:pic>
      <p:sp>
        <p:nvSpPr>
          <p:cNvPr id="27" name="Texto Explicativo Retangular 5">
            <a:extLst>
              <a:ext uri="{FF2B5EF4-FFF2-40B4-BE49-F238E27FC236}">
                <a16:creationId xmlns:a16="http://schemas.microsoft.com/office/drawing/2014/main" id="{B7911789-CF85-407B-B8CA-49263EEC6851}"/>
              </a:ext>
            </a:extLst>
          </p:cNvPr>
          <p:cNvSpPr/>
          <p:nvPr/>
        </p:nvSpPr>
        <p:spPr>
          <a:xfrm rot="10800000">
            <a:off x="2231398" y="4713259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Texto Explicativo Retangular 5">
            <a:extLst>
              <a:ext uri="{FF2B5EF4-FFF2-40B4-BE49-F238E27FC236}">
                <a16:creationId xmlns:a16="http://schemas.microsoft.com/office/drawing/2014/main" id="{AE20FA03-9289-45CB-8D36-66CD82B31E7C}"/>
              </a:ext>
            </a:extLst>
          </p:cNvPr>
          <p:cNvSpPr/>
          <p:nvPr/>
        </p:nvSpPr>
        <p:spPr>
          <a:xfrm rot="10800000">
            <a:off x="4228269" y="4706567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o Explicativo Retangular 5">
            <a:extLst>
              <a:ext uri="{FF2B5EF4-FFF2-40B4-BE49-F238E27FC236}">
                <a16:creationId xmlns:a16="http://schemas.microsoft.com/office/drawing/2014/main" id="{E4FFA47B-A8AC-4245-9255-82577D13FDE0}"/>
              </a:ext>
            </a:extLst>
          </p:cNvPr>
          <p:cNvSpPr/>
          <p:nvPr/>
        </p:nvSpPr>
        <p:spPr>
          <a:xfrm rot="10800000">
            <a:off x="6225051" y="4717901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o Explicativo Retangular 5">
            <a:extLst>
              <a:ext uri="{FF2B5EF4-FFF2-40B4-BE49-F238E27FC236}">
                <a16:creationId xmlns:a16="http://schemas.microsoft.com/office/drawing/2014/main" id="{7AA10494-0AE2-4ED1-9B2B-4DE6E9C102B0}"/>
              </a:ext>
            </a:extLst>
          </p:cNvPr>
          <p:cNvSpPr/>
          <p:nvPr/>
        </p:nvSpPr>
        <p:spPr>
          <a:xfrm rot="10800000">
            <a:off x="8321097" y="4700699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Texto Explicativo Retangular 5">
            <a:extLst>
              <a:ext uri="{FF2B5EF4-FFF2-40B4-BE49-F238E27FC236}">
                <a16:creationId xmlns:a16="http://schemas.microsoft.com/office/drawing/2014/main" id="{EC207A1F-1D78-40E7-8748-0216F8A0CB38}"/>
              </a:ext>
            </a:extLst>
          </p:cNvPr>
          <p:cNvSpPr/>
          <p:nvPr/>
        </p:nvSpPr>
        <p:spPr>
          <a:xfrm rot="10800000">
            <a:off x="10317968" y="4700699"/>
            <a:ext cx="1639507" cy="736333"/>
          </a:xfrm>
          <a:custGeom>
            <a:avLst/>
            <a:gdLst>
              <a:gd name="connsiteX0" fmla="*/ 0 w 1698171"/>
              <a:gd name="connsiteY0" fmla="*/ 0 h 682171"/>
              <a:gd name="connsiteX1" fmla="*/ 283029 w 1698171"/>
              <a:gd name="connsiteY1" fmla="*/ 0 h 682171"/>
              <a:gd name="connsiteX2" fmla="*/ 283029 w 1698171"/>
              <a:gd name="connsiteY2" fmla="*/ 0 h 682171"/>
              <a:gd name="connsiteX3" fmla="*/ 707571 w 1698171"/>
              <a:gd name="connsiteY3" fmla="*/ 0 h 682171"/>
              <a:gd name="connsiteX4" fmla="*/ 1698171 w 1698171"/>
              <a:gd name="connsiteY4" fmla="*/ 0 h 682171"/>
              <a:gd name="connsiteX5" fmla="*/ 1698171 w 1698171"/>
              <a:gd name="connsiteY5" fmla="*/ 397933 h 682171"/>
              <a:gd name="connsiteX6" fmla="*/ 1698171 w 1698171"/>
              <a:gd name="connsiteY6" fmla="*/ 397933 h 682171"/>
              <a:gd name="connsiteX7" fmla="*/ 1698171 w 1698171"/>
              <a:gd name="connsiteY7" fmla="*/ 568476 h 682171"/>
              <a:gd name="connsiteX8" fmla="*/ 1698171 w 1698171"/>
              <a:gd name="connsiteY8" fmla="*/ 682171 h 682171"/>
              <a:gd name="connsiteX9" fmla="*/ 707571 w 1698171"/>
              <a:gd name="connsiteY9" fmla="*/ 682171 h 682171"/>
              <a:gd name="connsiteX10" fmla="*/ 495306 w 1698171"/>
              <a:gd name="connsiteY10" fmla="*/ 767442 h 682171"/>
              <a:gd name="connsiteX11" fmla="*/ 283029 w 1698171"/>
              <a:gd name="connsiteY11" fmla="*/ 682171 h 682171"/>
              <a:gd name="connsiteX12" fmla="*/ 0 w 1698171"/>
              <a:gd name="connsiteY12" fmla="*/ 682171 h 682171"/>
              <a:gd name="connsiteX13" fmla="*/ 0 w 1698171"/>
              <a:gd name="connsiteY13" fmla="*/ 568476 h 682171"/>
              <a:gd name="connsiteX14" fmla="*/ 0 w 1698171"/>
              <a:gd name="connsiteY14" fmla="*/ 397933 h 682171"/>
              <a:gd name="connsiteX15" fmla="*/ 0 w 1698171"/>
              <a:gd name="connsiteY15" fmla="*/ 397933 h 682171"/>
              <a:gd name="connsiteX16" fmla="*/ 0 w 1698171"/>
              <a:gd name="connsiteY16" fmla="*/ 0 h 682171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283029 w 1698171"/>
              <a:gd name="connsiteY11" fmla="*/ 682171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7442"/>
              <a:gd name="connsiteX1" fmla="*/ 283029 w 1698171"/>
              <a:gd name="connsiteY1" fmla="*/ 0 h 767442"/>
              <a:gd name="connsiteX2" fmla="*/ 283029 w 1698171"/>
              <a:gd name="connsiteY2" fmla="*/ 0 h 767442"/>
              <a:gd name="connsiteX3" fmla="*/ 707571 w 1698171"/>
              <a:gd name="connsiteY3" fmla="*/ 0 h 767442"/>
              <a:gd name="connsiteX4" fmla="*/ 1698171 w 1698171"/>
              <a:gd name="connsiteY4" fmla="*/ 0 h 767442"/>
              <a:gd name="connsiteX5" fmla="*/ 1698171 w 1698171"/>
              <a:gd name="connsiteY5" fmla="*/ 397933 h 767442"/>
              <a:gd name="connsiteX6" fmla="*/ 1698171 w 1698171"/>
              <a:gd name="connsiteY6" fmla="*/ 397933 h 767442"/>
              <a:gd name="connsiteX7" fmla="*/ 1698171 w 1698171"/>
              <a:gd name="connsiteY7" fmla="*/ 568476 h 767442"/>
              <a:gd name="connsiteX8" fmla="*/ 1698171 w 1698171"/>
              <a:gd name="connsiteY8" fmla="*/ 682171 h 767442"/>
              <a:gd name="connsiteX9" fmla="*/ 1120321 w 1698171"/>
              <a:gd name="connsiteY9" fmla="*/ 675821 h 767442"/>
              <a:gd name="connsiteX10" fmla="*/ 495306 w 1698171"/>
              <a:gd name="connsiteY10" fmla="*/ 767442 h 767442"/>
              <a:gd name="connsiteX11" fmla="*/ 716416 w 1698171"/>
              <a:gd name="connsiteY11" fmla="*/ 691696 h 767442"/>
              <a:gd name="connsiteX12" fmla="*/ 0 w 1698171"/>
              <a:gd name="connsiteY12" fmla="*/ 682171 h 767442"/>
              <a:gd name="connsiteX13" fmla="*/ 0 w 1698171"/>
              <a:gd name="connsiteY13" fmla="*/ 568476 h 767442"/>
              <a:gd name="connsiteX14" fmla="*/ 0 w 1698171"/>
              <a:gd name="connsiteY14" fmla="*/ 397933 h 767442"/>
              <a:gd name="connsiteX15" fmla="*/ 0 w 1698171"/>
              <a:gd name="connsiteY15" fmla="*/ 397933 h 767442"/>
              <a:gd name="connsiteX16" fmla="*/ 0 w 1698171"/>
              <a:gd name="connsiteY16" fmla="*/ 0 h 767442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716416 w 1698171"/>
              <a:gd name="connsiteY11" fmla="*/ 691696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20321 w 1698171"/>
              <a:gd name="connsiteY9" fmla="*/ 675821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  <a:gd name="connsiteX0" fmla="*/ 0 w 1698171"/>
              <a:gd name="connsiteY0" fmla="*/ 0 h 762680"/>
              <a:gd name="connsiteX1" fmla="*/ 283029 w 1698171"/>
              <a:gd name="connsiteY1" fmla="*/ 0 h 762680"/>
              <a:gd name="connsiteX2" fmla="*/ 283029 w 1698171"/>
              <a:gd name="connsiteY2" fmla="*/ 0 h 762680"/>
              <a:gd name="connsiteX3" fmla="*/ 707571 w 1698171"/>
              <a:gd name="connsiteY3" fmla="*/ 0 h 762680"/>
              <a:gd name="connsiteX4" fmla="*/ 1698171 w 1698171"/>
              <a:gd name="connsiteY4" fmla="*/ 0 h 762680"/>
              <a:gd name="connsiteX5" fmla="*/ 1698171 w 1698171"/>
              <a:gd name="connsiteY5" fmla="*/ 397933 h 762680"/>
              <a:gd name="connsiteX6" fmla="*/ 1698171 w 1698171"/>
              <a:gd name="connsiteY6" fmla="*/ 397933 h 762680"/>
              <a:gd name="connsiteX7" fmla="*/ 1698171 w 1698171"/>
              <a:gd name="connsiteY7" fmla="*/ 568476 h 762680"/>
              <a:gd name="connsiteX8" fmla="*/ 1698171 w 1698171"/>
              <a:gd name="connsiteY8" fmla="*/ 682171 h 762680"/>
              <a:gd name="connsiteX9" fmla="*/ 1141752 w 1698171"/>
              <a:gd name="connsiteY9" fmla="*/ 680584 h 762680"/>
              <a:gd name="connsiteX10" fmla="*/ 852494 w 1698171"/>
              <a:gd name="connsiteY10" fmla="*/ 762680 h 762680"/>
              <a:gd name="connsiteX11" fmla="*/ 580684 w 1698171"/>
              <a:gd name="connsiteY11" fmla="*/ 684552 h 762680"/>
              <a:gd name="connsiteX12" fmla="*/ 0 w 1698171"/>
              <a:gd name="connsiteY12" fmla="*/ 682171 h 762680"/>
              <a:gd name="connsiteX13" fmla="*/ 0 w 1698171"/>
              <a:gd name="connsiteY13" fmla="*/ 568476 h 762680"/>
              <a:gd name="connsiteX14" fmla="*/ 0 w 1698171"/>
              <a:gd name="connsiteY14" fmla="*/ 397933 h 762680"/>
              <a:gd name="connsiteX15" fmla="*/ 0 w 1698171"/>
              <a:gd name="connsiteY15" fmla="*/ 397933 h 762680"/>
              <a:gd name="connsiteX16" fmla="*/ 0 w 1698171"/>
              <a:gd name="connsiteY16" fmla="*/ 0 h 7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98171" h="762680">
                <a:moveTo>
                  <a:pt x="0" y="0"/>
                </a:moveTo>
                <a:lnTo>
                  <a:pt x="283029" y="0"/>
                </a:lnTo>
                <a:lnTo>
                  <a:pt x="283029" y="0"/>
                </a:lnTo>
                <a:lnTo>
                  <a:pt x="707571" y="0"/>
                </a:lnTo>
                <a:lnTo>
                  <a:pt x="1698171" y="0"/>
                </a:lnTo>
                <a:lnTo>
                  <a:pt x="1698171" y="397933"/>
                </a:lnTo>
                <a:lnTo>
                  <a:pt x="1698171" y="397933"/>
                </a:lnTo>
                <a:lnTo>
                  <a:pt x="1698171" y="568476"/>
                </a:lnTo>
                <a:lnTo>
                  <a:pt x="1698171" y="682171"/>
                </a:lnTo>
                <a:lnTo>
                  <a:pt x="1141752" y="680584"/>
                </a:lnTo>
                <a:lnTo>
                  <a:pt x="852494" y="762680"/>
                </a:lnTo>
                <a:lnTo>
                  <a:pt x="580684" y="684552"/>
                </a:lnTo>
                <a:lnTo>
                  <a:pt x="0" y="682171"/>
                </a:lnTo>
                <a:lnTo>
                  <a:pt x="0" y="568476"/>
                </a:lnTo>
                <a:lnTo>
                  <a:pt x="0" y="397933"/>
                </a:lnTo>
                <a:lnTo>
                  <a:pt x="0" y="397933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2" name="Imagem 31" descr="Homem de terno e gravata&#10;&#10;Descrição gerada automaticamente">
            <a:extLst>
              <a:ext uri="{FF2B5EF4-FFF2-40B4-BE49-F238E27FC236}">
                <a16:creationId xmlns:a16="http://schemas.microsoft.com/office/drawing/2014/main" id="{E63675DD-F98F-4706-B6BC-559BD1E8BB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t="25826" r="16758" b="20720"/>
          <a:stretch/>
        </p:blipFill>
        <p:spPr>
          <a:xfrm>
            <a:off x="2119869" y="2607364"/>
            <a:ext cx="1830256" cy="1928924"/>
          </a:xfrm>
          <a:prstGeom prst="rect">
            <a:avLst/>
          </a:prstGeom>
        </p:spPr>
      </p:pic>
      <p:pic>
        <p:nvPicPr>
          <p:cNvPr id="34" name="Imagem 33" descr="Homem de camisa azul&#10;&#10;Descrição gerada automaticamente">
            <a:extLst>
              <a:ext uri="{FF2B5EF4-FFF2-40B4-BE49-F238E27FC236}">
                <a16:creationId xmlns:a16="http://schemas.microsoft.com/office/drawing/2014/main" id="{59257ACE-2285-4875-88D1-D24E178A69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27898" r="12627" b="20720"/>
          <a:stretch/>
        </p:blipFill>
        <p:spPr>
          <a:xfrm>
            <a:off x="4096178" y="2593040"/>
            <a:ext cx="1916001" cy="1972461"/>
          </a:xfrm>
          <a:prstGeom prst="rect">
            <a:avLst/>
          </a:prstGeom>
        </p:spPr>
      </p:pic>
      <p:pic>
        <p:nvPicPr>
          <p:cNvPr id="36" name="Imagem 35" descr="Homem de terno e gravata&#10;&#10;Descrição gerada automaticamente">
            <a:extLst>
              <a:ext uri="{FF2B5EF4-FFF2-40B4-BE49-F238E27FC236}">
                <a16:creationId xmlns:a16="http://schemas.microsoft.com/office/drawing/2014/main" id="{68E6C596-5356-4465-ADF1-5A1D8894EC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t="26328" r="15616" b="20318"/>
          <a:stretch/>
        </p:blipFill>
        <p:spPr>
          <a:xfrm>
            <a:off x="6176768" y="2584305"/>
            <a:ext cx="1869535" cy="1951984"/>
          </a:xfrm>
          <a:prstGeom prst="rect">
            <a:avLst/>
          </a:prstGeom>
        </p:spPr>
      </p:pic>
      <p:pic>
        <p:nvPicPr>
          <p:cNvPr id="38" name="Imagem 37" descr="Homem em pé em frente a parede azul&#10;&#10;Descrição gerada automaticamente">
            <a:extLst>
              <a:ext uri="{FF2B5EF4-FFF2-40B4-BE49-F238E27FC236}">
                <a16:creationId xmlns:a16="http://schemas.microsoft.com/office/drawing/2014/main" id="{5CCB7076-1C02-49BE-85F5-769AF5FD7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31456" r="19459" b="19972"/>
          <a:stretch/>
        </p:blipFill>
        <p:spPr>
          <a:xfrm>
            <a:off x="8221868" y="2605002"/>
            <a:ext cx="1869535" cy="1931286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E96E188F-BEED-4979-8469-4C95B2108541}"/>
              </a:ext>
            </a:extLst>
          </p:cNvPr>
          <p:cNvSpPr txBox="1"/>
          <p:nvPr/>
        </p:nvSpPr>
        <p:spPr>
          <a:xfrm>
            <a:off x="278170" y="4972562"/>
            <a:ext cx="155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SCRUM MASTER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4031708-6AEC-4322-A516-AAB40FB8B586}"/>
              </a:ext>
            </a:extLst>
          </p:cNvPr>
          <p:cNvSpPr txBox="1"/>
          <p:nvPr/>
        </p:nvSpPr>
        <p:spPr>
          <a:xfrm>
            <a:off x="2194153" y="4972562"/>
            <a:ext cx="1713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PRODUCT OWNER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BC2056D-10F4-4AF3-8944-E2EA7F89CEE1}"/>
              </a:ext>
            </a:extLst>
          </p:cNvPr>
          <p:cNvSpPr txBox="1"/>
          <p:nvPr/>
        </p:nvSpPr>
        <p:spPr>
          <a:xfrm>
            <a:off x="4213259" y="4972562"/>
            <a:ext cx="165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DESENVOLVEDOR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0B6D1CA-8034-45AD-AF5B-3E2DD10CE75A}"/>
              </a:ext>
            </a:extLst>
          </p:cNvPr>
          <p:cNvSpPr txBox="1"/>
          <p:nvPr/>
        </p:nvSpPr>
        <p:spPr>
          <a:xfrm>
            <a:off x="6225049" y="4972562"/>
            <a:ext cx="165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DESENVOLVEDOR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D7CC5A-F431-4E82-A19C-32FB0A57337E}"/>
              </a:ext>
            </a:extLst>
          </p:cNvPr>
          <p:cNvSpPr txBox="1"/>
          <p:nvPr/>
        </p:nvSpPr>
        <p:spPr>
          <a:xfrm>
            <a:off x="8329421" y="4955591"/>
            <a:ext cx="165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DESENVOLVEDOR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054259D-0433-4315-B572-A49A8941A53C}"/>
              </a:ext>
            </a:extLst>
          </p:cNvPr>
          <p:cNvSpPr txBox="1"/>
          <p:nvPr/>
        </p:nvSpPr>
        <p:spPr>
          <a:xfrm>
            <a:off x="10310507" y="4958459"/>
            <a:ext cx="165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DESENVOLVEDOR</a:t>
            </a: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A486FAD4-3677-4068-AF0B-0E645003E9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461" y="5387679"/>
            <a:ext cx="1856691" cy="1237691"/>
          </a:xfrm>
          <a:prstGeom prst="rect">
            <a:avLst/>
          </a:prstGeom>
        </p:spPr>
      </p:pic>
      <p:pic>
        <p:nvPicPr>
          <p:cNvPr id="3" name="Imagem 2" descr="Uma imagem contendo homem, pessoa, em pé, frente&#10;&#10;Descrição gerada automaticamente">
            <a:extLst>
              <a:ext uri="{FF2B5EF4-FFF2-40B4-BE49-F238E27FC236}">
                <a16:creationId xmlns:a16="http://schemas.microsoft.com/office/drawing/2014/main" id="{5A76D0FA-4801-4682-8785-456A68B2DB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1" t="33727" r="22947" b="15169"/>
          <a:stretch/>
        </p:blipFill>
        <p:spPr>
          <a:xfrm>
            <a:off x="10131654" y="2619834"/>
            <a:ext cx="1825821" cy="19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empresa wallpape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55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075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5791200" y="489529"/>
            <a:ext cx="2902857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947939" y="489529"/>
            <a:ext cx="5831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METODOLOGIA </a:t>
            </a:r>
            <a:r>
              <a:rPr lang="pt-BR" sz="2800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E FERRAMENTA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3779724" y="2426829"/>
            <a:ext cx="0" cy="2783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339024" y="2426830"/>
            <a:ext cx="0" cy="27837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Agrupar 15"/>
          <p:cNvGrpSpPr/>
          <p:nvPr/>
        </p:nvGrpSpPr>
        <p:grpSpPr>
          <a:xfrm>
            <a:off x="5378450" y="2565400"/>
            <a:ext cx="1435100" cy="1435100"/>
            <a:chOff x="4986224" y="1473200"/>
            <a:chExt cx="2146300" cy="2146300"/>
          </a:xfrm>
        </p:grpSpPr>
        <p:sp>
          <p:nvSpPr>
            <p:cNvPr id="15" name="Elipse 14"/>
            <p:cNvSpPr/>
            <p:nvPr/>
          </p:nvSpPr>
          <p:spPr>
            <a:xfrm>
              <a:off x="4986224" y="1473200"/>
              <a:ext cx="2146300" cy="2146300"/>
            </a:xfrm>
            <a:prstGeom prst="ellipse">
              <a:avLst/>
            </a:prstGeom>
            <a:solidFill>
              <a:srgbClr val="CDEA1E"/>
            </a:solidFill>
            <a:ln w="152400">
              <a:solidFill>
                <a:srgbClr val="FFFFFF">
                  <a:alpha val="7607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8802" y="1927637"/>
              <a:ext cx="1624207" cy="499192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032" y="2426829"/>
              <a:ext cx="2118872" cy="785395"/>
            </a:xfrm>
            <a:prstGeom prst="rect">
              <a:avLst/>
            </a:prstGeom>
          </p:spPr>
        </p:pic>
      </p:grpSp>
      <p:cxnSp>
        <p:nvCxnSpPr>
          <p:cNvPr id="20" name="Conector reto 19"/>
          <p:cNvCxnSpPr/>
          <p:nvPr/>
        </p:nvCxnSpPr>
        <p:spPr>
          <a:xfrm>
            <a:off x="5080000" y="2222500"/>
            <a:ext cx="2032000" cy="0"/>
          </a:xfrm>
          <a:prstGeom prst="line">
            <a:avLst/>
          </a:prstGeom>
          <a:ln w="38100">
            <a:solidFill>
              <a:srgbClr val="CDEA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828730" y="1724351"/>
            <a:ext cx="2534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FERRAMENTAS</a:t>
            </a: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8079" y="4302314"/>
            <a:ext cx="3994121" cy="1801460"/>
          </a:xfrm>
          <a:prstGeom prst="rect">
            <a:avLst/>
          </a:prstGeom>
        </p:spPr>
      </p:pic>
      <p:cxnSp>
        <p:nvCxnSpPr>
          <p:cNvPr id="24" name="Conector reto 23"/>
          <p:cNvCxnSpPr/>
          <p:nvPr/>
        </p:nvCxnSpPr>
        <p:spPr>
          <a:xfrm>
            <a:off x="9309100" y="2216880"/>
            <a:ext cx="2032000" cy="0"/>
          </a:xfrm>
          <a:prstGeom prst="line">
            <a:avLst/>
          </a:prstGeom>
          <a:ln w="38100">
            <a:solidFill>
              <a:srgbClr val="1FD6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9057830" y="1718731"/>
            <a:ext cx="2524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METODOLOGIA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14" y="2324918"/>
            <a:ext cx="1833554" cy="1916063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8969515" y="4349018"/>
            <a:ext cx="2803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</a:rPr>
              <a:t>Entregas com 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rapidez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e com 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maior frequência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, conforme surgem as necessidades do cliente. </a:t>
            </a:r>
          </a:p>
        </p:txBody>
      </p:sp>
      <p:cxnSp>
        <p:nvCxnSpPr>
          <p:cNvPr id="28" name="Conector reto 27"/>
          <p:cNvCxnSpPr/>
          <p:nvPr/>
        </p:nvCxnSpPr>
        <p:spPr>
          <a:xfrm>
            <a:off x="875079" y="2216880"/>
            <a:ext cx="203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1144509" y="1718731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GESTÃO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74135" y="3070757"/>
            <a:ext cx="3243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Experiências 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Positivas</a:t>
            </a:r>
          </a:p>
          <a:p>
            <a:endParaRPr lang="pt-BR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Experiências 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Negativas</a:t>
            </a:r>
          </a:p>
          <a:p>
            <a:endParaRPr lang="pt-BR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Administração de Problemas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4" y="3099020"/>
            <a:ext cx="367857" cy="367857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4" y="3905755"/>
            <a:ext cx="361328" cy="36132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4" y="4673492"/>
            <a:ext cx="428590" cy="4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6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empresa consultoria wallpaper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52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0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213600" y="0"/>
            <a:ext cx="4987750" cy="685800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C0B73-5970-A947-AC69-2637ADA91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921"/>
          <a:stretch/>
        </p:blipFill>
        <p:spPr>
          <a:xfrm>
            <a:off x="257472" y="2147362"/>
            <a:ext cx="6845949" cy="329233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71185" y="144281"/>
            <a:ext cx="2236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BACKLOG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760206" y="141987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SPRINTS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7" y="1732441"/>
            <a:ext cx="4368189" cy="130490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13" y="3300313"/>
            <a:ext cx="4472920" cy="164986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79" y="5277886"/>
            <a:ext cx="4472920" cy="123206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966287" y="680127"/>
            <a:ext cx="158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ATIVIDADES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9093087" y="664546"/>
            <a:ext cx="1333500" cy="635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-30548" y="-1"/>
            <a:ext cx="12222548" cy="6858001"/>
          </a:xfrm>
          <a:prstGeom prst="rect">
            <a:avLst/>
          </a:prstGeom>
          <a:solidFill>
            <a:schemeClr val="tx1">
              <a:lumMod val="85000"/>
              <a:lumOff val="1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C0B73-5970-A947-AC69-2637ADA91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088"/>
          <a:stretch/>
        </p:blipFill>
        <p:spPr>
          <a:xfrm>
            <a:off x="172617" y="2725251"/>
            <a:ext cx="11856116" cy="127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7" y="449368"/>
            <a:ext cx="10488792" cy="5809859"/>
          </a:xfrm>
          <a:prstGeom prst="rect">
            <a:avLst/>
          </a:prstGeom>
        </p:spPr>
      </p:pic>
      <p:sp>
        <p:nvSpPr>
          <p:cNvPr id="5" name="Retângulo 1"/>
          <p:cNvSpPr/>
          <p:nvPr/>
        </p:nvSpPr>
        <p:spPr>
          <a:xfrm flipH="1">
            <a:off x="8363355" y="0"/>
            <a:ext cx="2841291" cy="7113920"/>
          </a:xfrm>
          <a:custGeom>
            <a:avLst/>
            <a:gdLst>
              <a:gd name="connsiteX0" fmla="*/ 0 w 1486006"/>
              <a:gd name="connsiteY0" fmla="*/ 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0 w 1486006"/>
              <a:gd name="connsiteY4" fmla="*/ 0 h 7165435"/>
              <a:gd name="connsiteX0" fmla="*/ 811369 w 1486006"/>
              <a:gd name="connsiteY0" fmla="*/ 11591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811369 w 1486006"/>
              <a:gd name="connsiteY4" fmla="*/ 115910 h 7165435"/>
              <a:gd name="connsiteX0" fmla="*/ 811369 w 1511764"/>
              <a:gd name="connsiteY0" fmla="*/ 0 h 7049525"/>
              <a:gd name="connsiteX1" fmla="*/ 1511764 w 1511764"/>
              <a:gd name="connsiteY1" fmla="*/ 12878 h 7049525"/>
              <a:gd name="connsiteX2" fmla="*/ 1486006 w 1511764"/>
              <a:gd name="connsiteY2" fmla="*/ 7049525 h 7049525"/>
              <a:gd name="connsiteX3" fmla="*/ 0 w 1511764"/>
              <a:gd name="connsiteY3" fmla="*/ 7049525 h 7049525"/>
              <a:gd name="connsiteX4" fmla="*/ 811369 w 1511764"/>
              <a:gd name="connsiteY4" fmla="*/ 0 h 7049525"/>
              <a:gd name="connsiteX0" fmla="*/ 811369 w 1511764"/>
              <a:gd name="connsiteY0" fmla="*/ 0 h 7139677"/>
              <a:gd name="connsiteX1" fmla="*/ 1511764 w 1511764"/>
              <a:gd name="connsiteY1" fmla="*/ 103030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811369 w 1511764"/>
              <a:gd name="connsiteY0" fmla="*/ 0 h 7139677"/>
              <a:gd name="connsiteX1" fmla="*/ 1511764 w 1511764"/>
              <a:gd name="connsiteY1" fmla="*/ 25757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2021984 w 2722379"/>
              <a:gd name="connsiteY0" fmla="*/ 0 h 7139677"/>
              <a:gd name="connsiteX1" fmla="*/ 2722379 w 2722379"/>
              <a:gd name="connsiteY1" fmla="*/ 25757 h 7139677"/>
              <a:gd name="connsiteX2" fmla="*/ 2696621 w 2722379"/>
              <a:gd name="connsiteY2" fmla="*/ 7139677 h 7139677"/>
              <a:gd name="connsiteX3" fmla="*/ 0 w 2722379"/>
              <a:gd name="connsiteY3" fmla="*/ 7075283 h 7139677"/>
              <a:gd name="connsiteX4" fmla="*/ 2021984 w 2722379"/>
              <a:gd name="connsiteY4" fmla="*/ 0 h 7139677"/>
              <a:gd name="connsiteX0" fmla="*/ 2562897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562897 w 2722379"/>
              <a:gd name="connsiteY4" fmla="*/ 0 h 7178313"/>
              <a:gd name="connsiteX0" fmla="*/ 2343956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343956 w 2722379"/>
              <a:gd name="connsiteY4" fmla="*/ 0 h 7178313"/>
              <a:gd name="connsiteX0" fmla="*/ 2343956 w 2915562"/>
              <a:gd name="connsiteY0" fmla="*/ 0 h 7178313"/>
              <a:gd name="connsiteX1" fmla="*/ 2915562 w 2915562"/>
              <a:gd name="connsiteY1" fmla="*/ 38636 h 7178313"/>
              <a:gd name="connsiteX2" fmla="*/ 2696621 w 2915562"/>
              <a:gd name="connsiteY2" fmla="*/ 7178313 h 7178313"/>
              <a:gd name="connsiteX3" fmla="*/ 0 w 2915562"/>
              <a:gd name="connsiteY3" fmla="*/ 7113919 h 7178313"/>
              <a:gd name="connsiteX4" fmla="*/ 2343956 w 2915562"/>
              <a:gd name="connsiteY4" fmla="*/ 0 h 7178313"/>
              <a:gd name="connsiteX0" fmla="*/ 2343956 w 2915562"/>
              <a:gd name="connsiteY0" fmla="*/ 0 h 7126798"/>
              <a:gd name="connsiteX1" fmla="*/ 2915562 w 2915562"/>
              <a:gd name="connsiteY1" fmla="*/ 38636 h 7126798"/>
              <a:gd name="connsiteX2" fmla="*/ 391303 w 2915562"/>
              <a:gd name="connsiteY2" fmla="*/ 7126798 h 7126798"/>
              <a:gd name="connsiteX3" fmla="*/ 0 w 2915562"/>
              <a:gd name="connsiteY3" fmla="*/ 7113919 h 7126798"/>
              <a:gd name="connsiteX4" fmla="*/ 2343956 w 2915562"/>
              <a:gd name="connsiteY4" fmla="*/ 0 h 7126798"/>
              <a:gd name="connsiteX0" fmla="*/ 2343956 w 2915562"/>
              <a:gd name="connsiteY0" fmla="*/ 0 h 7113919"/>
              <a:gd name="connsiteX1" fmla="*/ 2915562 w 2915562"/>
              <a:gd name="connsiteY1" fmla="*/ 38636 h 7113919"/>
              <a:gd name="connsiteX2" fmla="*/ 236757 w 2915562"/>
              <a:gd name="connsiteY2" fmla="*/ 7062404 h 7113919"/>
              <a:gd name="connsiteX3" fmla="*/ 0 w 2915562"/>
              <a:gd name="connsiteY3" fmla="*/ 7113919 h 7113919"/>
              <a:gd name="connsiteX4" fmla="*/ 2343956 w 2915562"/>
              <a:gd name="connsiteY4" fmla="*/ 0 h 7113919"/>
              <a:gd name="connsiteX0" fmla="*/ 2343956 w 2915562"/>
              <a:gd name="connsiteY0" fmla="*/ 0 h 7113920"/>
              <a:gd name="connsiteX1" fmla="*/ 2915562 w 2915562"/>
              <a:gd name="connsiteY1" fmla="*/ 38636 h 7113920"/>
              <a:gd name="connsiteX2" fmla="*/ 391304 w 2915562"/>
              <a:gd name="connsiteY2" fmla="*/ 7113920 h 7113920"/>
              <a:gd name="connsiteX3" fmla="*/ 0 w 2915562"/>
              <a:gd name="connsiteY3" fmla="*/ 7113919 h 7113920"/>
              <a:gd name="connsiteX4" fmla="*/ 2343956 w 2915562"/>
              <a:gd name="connsiteY4" fmla="*/ 0 h 7113920"/>
              <a:gd name="connsiteX0" fmla="*/ 2343956 w 2838289"/>
              <a:gd name="connsiteY0" fmla="*/ 0 h 7113920"/>
              <a:gd name="connsiteX1" fmla="*/ 2838289 w 2838289"/>
              <a:gd name="connsiteY1" fmla="*/ 0 h 7113920"/>
              <a:gd name="connsiteX2" fmla="*/ 391304 w 2838289"/>
              <a:gd name="connsiteY2" fmla="*/ 7113920 h 7113920"/>
              <a:gd name="connsiteX3" fmla="*/ 0 w 2838289"/>
              <a:gd name="connsiteY3" fmla="*/ 7113919 h 7113920"/>
              <a:gd name="connsiteX4" fmla="*/ 2343956 w 2838289"/>
              <a:gd name="connsiteY4" fmla="*/ 0 h 711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289" h="7113920">
                <a:moveTo>
                  <a:pt x="2343956" y="0"/>
                </a:moveTo>
                <a:lnTo>
                  <a:pt x="2838289" y="0"/>
                </a:lnTo>
                <a:lnTo>
                  <a:pt x="391304" y="7113920"/>
                </a:lnTo>
                <a:lnTo>
                  <a:pt x="0" y="7113919"/>
                </a:lnTo>
                <a:lnTo>
                  <a:pt x="23439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1"/>
          <p:cNvSpPr/>
          <p:nvPr/>
        </p:nvSpPr>
        <p:spPr>
          <a:xfrm flipH="1">
            <a:off x="8917915" y="2058474"/>
            <a:ext cx="1732170" cy="4336944"/>
          </a:xfrm>
          <a:custGeom>
            <a:avLst/>
            <a:gdLst>
              <a:gd name="connsiteX0" fmla="*/ 0 w 1486006"/>
              <a:gd name="connsiteY0" fmla="*/ 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0 w 1486006"/>
              <a:gd name="connsiteY4" fmla="*/ 0 h 7165435"/>
              <a:gd name="connsiteX0" fmla="*/ 811369 w 1486006"/>
              <a:gd name="connsiteY0" fmla="*/ 115910 h 7165435"/>
              <a:gd name="connsiteX1" fmla="*/ 1486006 w 1486006"/>
              <a:gd name="connsiteY1" fmla="*/ 0 h 7165435"/>
              <a:gd name="connsiteX2" fmla="*/ 1486006 w 1486006"/>
              <a:gd name="connsiteY2" fmla="*/ 7165435 h 7165435"/>
              <a:gd name="connsiteX3" fmla="*/ 0 w 1486006"/>
              <a:gd name="connsiteY3" fmla="*/ 7165435 h 7165435"/>
              <a:gd name="connsiteX4" fmla="*/ 811369 w 1486006"/>
              <a:gd name="connsiteY4" fmla="*/ 115910 h 7165435"/>
              <a:gd name="connsiteX0" fmla="*/ 811369 w 1511764"/>
              <a:gd name="connsiteY0" fmla="*/ 0 h 7049525"/>
              <a:gd name="connsiteX1" fmla="*/ 1511764 w 1511764"/>
              <a:gd name="connsiteY1" fmla="*/ 12878 h 7049525"/>
              <a:gd name="connsiteX2" fmla="*/ 1486006 w 1511764"/>
              <a:gd name="connsiteY2" fmla="*/ 7049525 h 7049525"/>
              <a:gd name="connsiteX3" fmla="*/ 0 w 1511764"/>
              <a:gd name="connsiteY3" fmla="*/ 7049525 h 7049525"/>
              <a:gd name="connsiteX4" fmla="*/ 811369 w 1511764"/>
              <a:gd name="connsiteY4" fmla="*/ 0 h 7049525"/>
              <a:gd name="connsiteX0" fmla="*/ 811369 w 1511764"/>
              <a:gd name="connsiteY0" fmla="*/ 0 h 7139677"/>
              <a:gd name="connsiteX1" fmla="*/ 1511764 w 1511764"/>
              <a:gd name="connsiteY1" fmla="*/ 103030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811369 w 1511764"/>
              <a:gd name="connsiteY0" fmla="*/ 0 h 7139677"/>
              <a:gd name="connsiteX1" fmla="*/ 1511764 w 1511764"/>
              <a:gd name="connsiteY1" fmla="*/ 25757 h 7139677"/>
              <a:gd name="connsiteX2" fmla="*/ 1486006 w 1511764"/>
              <a:gd name="connsiteY2" fmla="*/ 7139677 h 7139677"/>
              <a:gd name="connsiteX3" fmla="*/ 0 w 1511764"/>
              <a:gd name="connsiteY3" fmla="*/ 7139677 h 7139677"/>
              <a:gd name="connsiteX4" fmla="*/ 811369 w 1511764"/>
              <a:gd name="connsiteY4" fmla="*/ 0 h 7139677"/>
              <a:gd name="connsiteX0" fmla="*/ 2021984 w 2722379"/>
              <a:gd name="connsiteY0" fmla="*/ 0 h 7139677"/>
              <a:gd name="connsiteX1" fmla="*/ 2722379 w 2722379"/>
              <a:gd name="connsiteY1" fmla="*/ 25757 h 7139677"/>
              <a:gd name="connsiteX2" fmla="*/ 2696621 w 2722379"/>
              <a:gd name="connsiteY2" fmla="*/ 7139677 h 7139677"/>
              <a:gd name="connsiteX3" fmla="*/ 0 w 2722379"/>
              <a:gd name="connsiteY3" fmla="*/ 7075283 h 7139677"/>
              <a:gd name="connsiteX4" fmla="*/ 2021984 w 2722379"/>
              <a:gd name="connsiteY4" fmla="*/ 0 h 7139677"/>
              <a:gd name="connsiteX0" fmla="*/ 2562897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562897 w 2722379"/>
              <a:gd name="connsiteY4" fmla="*/ 0 h 7178313"/>
              <a:gd name="connsiteX0" fmla="*/ 2343956 w 2722379"/>
              <a:gd name="connsiteY0" fmla="*/ 0 h 7178313"/>
              <a:gd name="connsiteX1" fmla="*/ 2722379 w 2722379"/>
              <a:gd name="connsiteY1" fmla="*/ 64393 h 7178313"/>
              <a:gd name="connsiteX2" fmla="*/ 2696621 w 2722379"/>
              <a:gd name="connsiteY2" fmla="*/ 7178313 h 7178313"/>
              <a:gd name="connsiteX3" fmla="*/ 0 w 2722379"/>
              <a:gd name="connsiteY3" fmla="*/ 7113919 h 7178313"/>
              <a:gd name="connsiteX4" fmla="*/ 2343956 w 2722379"/>
              <a:gd name="connsiteY4" fmla="*/ 0 h 7178313"/>
              <a:gd name="connsiteX0" fmla="*/ 2343956 w 2915562"/>
              <a:gd name="connsiteY0" fmla="*/ 0 h 7178313"/>
              <a:gd name="connsiteX1" fmla="*/ 2915562 w 2915562"/>
              <a:gd name="connsiteY1" fmla="*/ 38636 h 7178313"/>
              <a:gd name="connsiteX2" fmla="*/ 2696621 w 2915562"/>
              <a:gd name="connsiteY2" fmla="*/ 7178313 h 7178313"/>
              <a:gd name="connsiteX3" fmla="*/ 0 w 2915562"/>
              <a:gd name="connsiteY3" fmla="*/ 7113919 h 7178313"/>
              <a:gd name="connsiteX4" fmla="*/ 2343956 w 2915562"/>
              <a:gd name="connsiteY4" fmla="*/ 0 h 7178313"/>
              <a:gd name="connsiteX0" fmla="*/ 2343956 w 2915562"/>
              <a:gd name="connsiteY0" fmla="*/ 0 h 7126798"/>
              <a:gd name="connsiteX1" fmla="*/ 2915562 w 2915562"/>
              <a:gd name="connsiteY1" fmla="*/ 38636 h 7126798"/>
              <a:gd name="connsiteX2" fmla="*/ 391303 w 2915562"/>
              <a:gd name="connsiteY2" fmla="*/ 7126798 h 7126798"/>
              <a:gd name="connsiteX3" fmla="*/ 0 w 2915562"/>
              <a:gd name="connsiteY3" fmla="*/ 7113919 h 7126798"/>
              <a:gd name="connsiteX4" fmla="*/ 2343956 w 2915562"/>
              <a:gd name="connsiteY4" fmla="*/ 0 h 7126798"/>
              <a:gd name="connsiteX0" fmla="*/ 2343956 w 2915562"/>
              <a:gd name="connsiteY0" fmla="*/ 0 h 7113919"/>
              <a:gd name="connsiteX1" fmla="*/ 2915562 w 2915562"/>
              <a:gd name="connsiteY1" fmla="*/ 38636 h 7113919"/>
              <a:gd name="connsiteX2" fmla="*/ 236757 w 2915562"/>
              <a:gd name="connsiteY2" fmla="*/ 7062404 h 7113919"/>
              <a:gd name="connsiteX3" fmla="*/ 0 w 2915562"/>
              <a:gd name="connsiteY3" fmla="*/ 7113919 h 7113919"/>
              <a:gd name="connsiteX4" fmla="*/ 2343956 w 2915562"/>
              <a:gd name="connsiteY4" fmla="*/ 0 h 7113919"/>
              <a:gd name="connsiteX0" fmla="*/ 2343956 w 2915562"/>
              <a:gd name="connsiteY0" fmla="*/ 0 h 7113920"/>
              <a:gd name="connsiteX1" fmla="*/ 2915562 w 2915562"/>
              <a:gd name="connsiteY1" fmla="*/ 38636 h 7113920"/>
              <a:gd name="connsiteX2" fmla="*/ 391304 w 2915562"/>
              <a:gd name="connsiteY2" fmla="*/ 7113920 h 7113920"/>
              <a:gd name="connsiteX3" fmla="*/ 0 w 2915562"/>
              <a:gd name="connsiteY3" fmla="*/ 7113919 h 7113920"/>
              <a:gd name="connsiteX4" fmla="*/ 2343956 w 2915562"/>
              <a:gd name="connsiteY4" fmla="*/ 0 h 7113920"/>
              <a:gd name="connsiteX0" fmla="*/ 2343956 w 2838289"/>
              <a:gd name="connsiteY0" fmla="*/ 0 h 7113920"/>
              <a:gd name="connsiteX1" fmla="*/ 2838289 w 2838289"/>
              <a:gd name="connsiteY1" fmla="*/ 0 h 7113920"/>
              <a:gd name="connsiteX2" fmla="*/ 391304 w 2838289"/>
              <a:gd name="connsiteY2" fmla="*/ 7113920 h 7113920"/>
              <a:gd name="connsiteX3" fmla="*/ 0 w 2838289"/>
              <a:gd name="connsiteY3" fmla="*/ 7113919 h 7113920"/>
              <a:gd name="connsiteX4" fmla="*/ 2343956 w 2838289"/>
              <a:gd name="connsiteY4" fmla="*/ 0 h 711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8289" h="7113920">
                <a:moveTo>
                  <a:pt x="2343956" y="0"/>
                </a:moveTo>
                <a:lnTo>
                  <a:pt x="2838289" y="0"/>
                </a:lnTo>
                <a:lnTo>
                  <a:pt x="391304" y="7113920"/>
                </a:lnTo>
                <a:lnTo>
                  <a:pt x="0" y="7113919"/>
                </a:lnTo>
                <a:lnTo>
                  <a:pt x="2343956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1" y="1865085"/>
            <a:ext cx="10216585" cy="393388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6273800" y="156980"/>
            <a:ext cx="2472627" cy="584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3192278" y="156980"/>
            <a:ext cx="555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MAPEAMENTO 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DE RISCOS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-30548" y="-1"/>
            <a:ext cx="12222548" cy="6858001"/>
          </a:xfrm>
          <a:prstGeom prst="rect">
            <a:avLst/>
          </a:prstGeom>
          <a:solidFill>
            <a:schemeClr val="tx1">
              <a:lumMod val="75000"/>
              <a:lumOff val="25000"/>
              <a:alpha val="7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5" b="57950"/>
          <a:stretch/>
        </p:blipFill>
        <p:spPr>
          <a:xfrm>
            <a:off x="150896" y="2789079"/>
            <a:ext cx="11915335" cy="119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311</Words>
  <Application>Microsoft Office PowerPoint</Application>
  <PresentationFormat>Widescreen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Paulo Felipe</cp:lastModifiedBy>
  <cp:revision>142</cp:revision>
  <dcterms:created xsi:type="dcterms:W3CDTF">2019-12-04T19:45:29Z</dcterms:created>
  <dcterms:modified xsi:type="dcterms:W3CDTF">2019-12-09T15:50:45Z</dcterms:modified>
</cp:coreProperties>
</file>